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378" r:id="rId3"/>
    <p:sldId id="386" r:id="rId4"/>
    <p:sldId id="410" r:id="rId5"/>
    <p:sldId id="433" r:id="rId6"/>
    <p:sldId id="389" r:id="rId7"/>
    <p:sldId id="390" r:id="rId8"/>
    <p:sldId id="416" r:id="rId9"/>
    <p:sldId id="411" r:id="rId10"/>
    <p:sldId id="430" r:id="rId11"/>
    <p:sldId id="424" r:id="rId12"/>
    <p:sldId id="415" r:id="rId13"/>
    <p:sldId id="434" r:id="rId14"/>
    <p:sldId id="429" r:id="rId15"/>
    <p:sldId id="431" r:id="rId16"/>
    <p:sldId id="432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0000"/>
    <a:srgbClr val="FFCC66"/>
    <a:srgbClr val="6699FF"/>
    <a:srgbClr val="FF6699"/>
    <a:srgbClr val="009999"/>
    <a:srgbClr val="FF66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4"/>
    <p:restoredTop sz="94719"/>
  </p:normalViewPr>
  <p:slideViewPr>
    <p:cSldViewPr snapToGrid="0">
      <p:cViewPr varScale="1">
        <p:scale>
          <a:sx n="152" d="100"/>
          <a:sy n="152" d="100"/>
        </p:scale>
        <p:origin x="26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4CF24-CCD0-0E4B-AAF1-328CDE72EF6A}" type="doc">
      <dgm:prSet loTypeId="urn:microsoft.com/office/officeart/2005/8/layout/vList5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4C1B8AEE-6AAD-724C-BA4D-7966773E23A8}">
      <dgm:prSet custT="1"/>
      <dgm:spPr/>
      <dgm:t>
        <a:bodyPr/>
        <a:lstStyle/>
        <a:p>
          <a:pPr algn="just" rtl="0"/>
          <a:r>
            <a:rPr lang="es-ES" sz="2000" dirty="0"/>
            <a:t>Facultad</a:t>
          </a:r>
        </a:p>
      </dgm:t>
    </dgm:pt>
    <dgm:pt modelId="{2F9E9884-BE42-3749-B024-1C619A806E7A}" type="parTrans" cxnId="{44D4D4D5-A987-3745-995D-D9EB82E80CC8}">
      <dgm:prSet/>
      <dgm:spPr/>
      <dgm:t>
        <a:bodyPr/>
        <a:lstStyle/>
        <a:p>
          <a:pPr algn="just"/>
          <a:endParaRPr lang="es-ES" sz="1800"/>
        </a:p>
      </dgm:t>
    </dgm:pt>
    <dgm:pt modelId="{485AC763-35F9-BC44-B645-3FDF272EAEB9}" type="sibTrans" cxnId="{44D4D4D5-A987-3745-995D-D9EB82E80CC8}">
      <dgm:prSet/>
      <dgm:spPr/>
      <dgm:t>
        <a:bodyPr/>
        <a:lstStyle/>
        <a:p>
          <a:pPr algn="just"/>
          <a:endParaRPr lang="es-ES" sz="1800"/>
        </a:p>
      </dgm:t>
    </dgm:pt>
    <dgm:pt modelId="{A42937EB-2BCF-6249-8692-F893F7F170C8}">
      <dgm:prSet custT="1"/>
      <dgm:spPr/>
      <dgm:t>
        <a:bodyPr/>
        <a:lstStyle/>
        <a:p>
          <a:pPr algn="l" rtl="0"/>
          <a:r>
            <a:rPr lang="es-ES" sz="2000" dirty="0"/>
            <a:t>Vicedecana de Relaciones Internacionales</a:t>
          </a:r>
        </a:p>
      </dgm:t>
    </dgm:pt>
    <dgm:pt modelId="{42056CCB-23D8-F045-A5FF-5BE616542AD2}" type="parTrans" cxnId="{C5CCF4BC-5126-E14F-BDA2-F2E5A117074D}">
      <dgm:prSet/>
      <dgm:spPr/>
      <dgm:t>
        <a:bodyPr/>
        <a:lstStyle/>
        <a:p>
          <a:pPr algn="just"/>
          <a:endParaRPr lang="es-ES" sz="1800"/>
        </a:p>
      </dgm:t>
    </dgm:pt>
    <dgm:pt modelId="{5FC80053-4369-184F-8E8D-0252CA8676D1}" type="sibTrans" cxnId="{C5CCF4BC-5126-E14F-BDA2-F2E5A117074D}">
      <dgm:prSet/>
      <dgm:spPr/>
      <dgm:t>
        <a:bodyPr/>
        <a:lstStyle/>
        <a:p>
          <a:pPr algn="just"/>
          <a:endParaRPr lang="es-ES" sz="1800"/>
        </a:p>
      </dgm:t>
    </dgm:pt>
    <dgm:pt modelId="{2580B979-259A-1F40-8B82-3F6E60488809}">
      <dgm:prSet custT="1"/>
      <dgm:spPr/>
      <dgm:t>
        <a:bodyPr/>
        <a:lstStyle/>
        <a:p>
          <a:pPr algn="l" rtl="0"/>
          <a:r>
            <a:rPr lang="es-ES" sz="2000" dirty="0"/>
            <a:t>Campus</a:t>
          </a:r>
          <a:r>
            <a:rPr lang="es-ES" sz="2000" baseline="0" dirty="0"/>
            <a:t> de Humanidades</a:t>
          </a:r>
          <a:endParaRPr lang="es-ES" sz="2000" dirty="0"/>
        </a:p>
      </dgm:t>
    </dgm:pt>
    <dgm:pt modelId="{8C4AF74A-6A0F-C748-ABD7-310B95A5118F}" type="parTrans" cxnId="{A7F83A08-8DDB-7B41-B664-3AD15ED10C48}">
      <dgm:prSet/>
      <dgm:spPr/>
      <dgm:t>
        <a:bodyPr/>
        <a:lstStyle/>
        <a:p>
          <a:pPr algn="just"/>
          <a:endParaRPr lang="es-ES" sz="1800"/>
        </a:p>
      </dgm:t>
    </dgm:pt>
    <dgm:pt modelId="{3C36378D-486A-3543-AB7C-92449A705A94}" type="sibTrans" cxnId="{A7F83A08-8DDB-7B41-B664-3AD15ED10C48}">
      <dgm:prSet/>
      <dgm:spPr/>
      <dgm:t>
        <a:bodyPr/>
        <a:lstStyle/>
        <a:p>
          <a:pPr algn="just"/>
          <a:endParaRPr lang="es-ES" sz="1800"/>
        </a:p>
      </dgm:t>
    </dgm:pt>
    <dgm:pt modelId="{12B0FD06-DBFC-4343-8BE4-B788A44879FC}">
      <dgm:prSet custT="1"/>
      <dgm:spPr/>
      <dgm:t>
        <a:bodyPr/>
        <a:lstStyle/>
        <a:p>
          <a:pPr algn="just" rtl="0"/>
          <a:r>
            <a:rPr lang="es-ES" sz="2000" dirty="0"/>
            <a:t>Oficina Técnica de Movilidad</a:t>
          </a:r>
        </a:p>
      </dgm:t>
    </dgm:pt>
    <dgm:pt modelId="{6DEBB206-A388-784B-B382-0B8BA36584C1}" type="parTrans" cxnId="{0E62B7FA-3EA4-8340-BC61-EEC881CAD02C}">
      <dgm:prSet/>
      <dgm:spPr/>
      <dgm:t>
        <a:bodyPr/>
        <a:lstStyle/>
        <a:p>
          <a:pPr algn="just"/>
          <a:endParaRPr lang="es-ES" sz="1800"/>
        </a:p>
      </dgm:t>
    </dgm:pt>
    <dgm:pt modelId="{44651439-70C1-0448-B5D9-73204DDDF1AA}" type="sibTrans" cxnId="{0E62B7FA-3EA4-8340-BC61-EEC881CAD02C}">
      <dgm:prSet/>
      <dgm:spPr/>
      <dgm:t>
        <a:bodyPr/>
        <a:lstStyle/>
        <a:p>
          <a:pPr algn="just"/>
          <a:endParaRPr lang="es-ES" sz="1800"/>
        </a:p>
      </dgm:t>
    </dgm:pt>
    <dgm:pt modelId="{3FC4B49E-5808-9B4B-B1CE-9802BA746F93}">
      <dgm:prSet custT="1"/>
      <dgm:spPr/>
      <dgm:t>
        <a:bodyPr/>
        <a:lstStyle/>
        <a:p>
          <a:pPr algn="l" rtl="0"/>
          <a:r>
            <a:rPr lang="es-ES" sz="2000" dirty="0"/>
            <a:t>Gabinete</a:t>
          </a:r>
          <a:r>
            <a:rPr lang="es-ES" sz="2000" baseline="0" dirty="0"/>
            <a:t> de </a:t>
          </a:r>
          <a:r>
            <a:rPr lang="es-ES" sz="2000" baseline="0" dirty="0">
              <a:solidFill>
                <a:schemeClr val="tx1"/>
              </a:solidFill>
            </a:rPr>
            <a:t>Relaciones Internacionales (</a:t>
          </a:r>
          <a:r>
            <a:rPr lang="es-ES" sz="2000" baseline="0" dirty="0" err="1">
              <a:solidFill>
                <a:schemeClr val="tx1"/>
              </a:solidFill>
            </a:rPr>
            <a:t>relint@ulpgc.es</a:t>
          </a:r>
          <a:r>
            <a:rPr lang="es-ES" sz="2000" dirty="0">
              <a:solidFill>
                <a:schemeClr val="tx1"/>
              </a:solidFill>
            </a:rPr>
            <a:t> o </a:t>
          </a:r>
          <a:r>
            <a:rPr lang="es-ES" sz="2000" dirty="0" err="1">
              <a:solidFill>
                <a:schemeClr val="tx1"/>
              </a:solidFill>
            </a:rPr>
            <a:t>admrelint@ulpgc.es</a:t>
          </a:r>
          <a:r>
            <a:rPr lang="es-ES" sz="2000" dirty="0">
              <a:solidFill>
                <a:schemeClr val="tx1"/>
              </a:solidFill>
            </a:rPr>
            <a:t>)</a:t>
          </a:r>
        </a:p>
      </dgm:t>
    </dgm:pt>
    <dgm:pt modelId="{3D2CC6B2-FA61-C34A-835C-A8FC19044055}" type="parTrans" cxnId="{73887EB3-A281-8C4A-BD04-A7FF9E13D14F}">
      <dgm:prSet/>
      <dgm:spPr/>
      <dgm:t>
        <a:bodyPr/>
        <a:lstStyle/>
        <a:p>
          <a:endParaRPr lang="es-ES"/>
        </a:p>
      </dgm:t>
    </dgm:pt>
    <dgm:pt modelId="{158C475B-2EAC-054A-BAD8-BA74B60B8B4C}" type="sibTrans" cxnId="{73887EB3-A281-8C4A-BD04-A7FF9E13D14F}">
      <dgm:prSet/>
      <dgm:spPr/>
      <dgm:t>
        <a:bodyPr/>
        <a:lstStyle/>
        <a:p>
          <a:endParaRPr lang="es-ES"/>
        </a:p>
      </dgm:t>
    </dgm:pt>
    <dgm:pt modelId="{D40C855C-DD25-E849-8AD7-80091B81E299}">
      <dgm:prSet custT="1"/>
      <dgm:spPr/>
      <dgm:t>
        <a:bodyPr/>
        <a:lstStyle/>
        <a:p>
          <a:pPr algn="just" rtl="0"/>
          <a:r>
            <a:rPr lang="es-ES" sz="2000" dirty="0"/>
            <a:t>Rectorado</a:t>
          </a:r>
        </a:p>
      </dgm:t>
    </dgm:pt>
    <dgm:pt modelId="{AF39FFDE-6C0F-F542-BD94-0461394BFF5A}" type="sibTrans" cxnId="{837AF3EB-296B-1745-8A53-A5DF79BFAD7F}">
      <dgm:prSet/>
      <dgm:spPr/>
      <dgm:t>
        <a:bodyPr/>
        <a:lstStyle/>
        <a:p>
          <a:pPr algn="just"/>
          <a:endParaRPr lang="es-ES" sz="1800"/>
        </a:p>
      </dgm:t>
    </dgm:pt>
    <dgm:pt modelId="{0FB747E9-3DA2-064C-81E9-5E97E037B75A}" type="parTrans" cxnId="{837AF3EB-296B-1745-8A53-A5DF79BFAD7F}">
      <dgm:prSet/>
      <dgm:spPr/>
      <dgm:t>
        <a:bodyPr/>
        <a:lstStyle/>
        <a:p>
          <a:pPr algn="just"/>
          <a:endParaRPr lang="es-ES" sz="1800"/>
        </a:p>
      </dgm:t>
    </dgm:pt>
    <dgm:pt modelId="{531D24DE-C0E8-410D-B69C-E2CC4FB7C752}">
      <dgm:prSet custT="1"/>
      <dgm:spPr/>
      <dgm:t>
        <a:bodyPr/>
        <a:lstStyle/>
        <a:p>
          <a:pPr algn="just" rtl="0"/>
          <a:r>
            <a:rPr lang="es-ES" sz="2000" dirty="0"/>
            <a:t>rrii_humanidades@ulpgc.es</a:t>
          </a:r>
        </a:p>
      </dgm:t>
    </dgm:pt>
    <dgm:pt modelId="{8A4CF7A6-EE97-4849-AE45-F2A9C63B1BB5}" type="parTrans" cxnId="{525AD515-36EE-4545-A8CE-75033CA35794}">
      <dgm:prSet/>
      <dgm:spPr/>
      <dgm:t>
        <a:bodyPr/>
        <a:lstStyle/>
        <a:p>
          <a:endParaRPr lang="es-ES"/>
        </a:p>
      </dgm:t>
    </dgm:pt>
    <dgm:pt modelId="{4EB52653-4A9E-4FF3-A75C-0BEF7D1F1E07}" type="sibTrans" cxnId="{525AD515-36EE-4545-A8CE-75033CA35794}">
      <dgm:prSet/>
      <dgm:spPr/>
      <dgm:t>
        <a:bodyPr/>
        <a:lstStyle/>
        <a:p>
          <a:endParaRPr lang="es-ES"/>
        </a:p>
      </dgm:t>
    </dgm:pt>
    <dgm:pt modelId="{2EBD816E-D635-DD41-B2AA-7C9286643024}">
      <dgm:prSet custT="1"/>
      <dgm:spPr/>
      <dgm:t>
        <a:bodyPr/>
        <a:lstStyle/>
        <a:p>
          <a:pPr algn="l" rtl="0"/>
          <a:r>
            <a:rPr lang="es-ES" sz="2000" dirty="0"/>
            <a:t>Filología: Gina Oxbrow (</a:t>
          </a:r>
          <a:r>
            <a:rPr lang="es-ES" sz="2000" dirty="0" err="1"/>
            <a:t>vic_erasmus_ff@ulpgc.es</a:t>
          </a:r>
          <a:r>
            <a:rPr lang="es-ES" sz="2000" dirty="0"/>
            <a:t>)</a:t>
          </a:r>
        </a:p>
      </dgm:t>
    </dgm:pt>
    <dgm:pt modelId="{7C27F26C-62CE-E843-B70B-2F53EE48F235}" type="parTrans" cxnId="{81E91BCA-1910-3541-9F18-56DBE9DE3C56}">
      <dgm:prSet/>
      <dgm:spPr/>
      <dgm:t>
        <a:bodyPr/>
        <a:lstStyle/>
        <a:p>
          <a:endParaRPr lang="en-US"/>
        </a:p>
      </dgm:t>
    </dgm:pt>
    <dgm:pt modelId="{4AD7815A-83A0-914C-AE0F-1A52B5D512E8}" type="sibTrans" cxnId="{81E91BCA-1910-3541-9F18-56DBE9DE3C56}">
      <dgm:prSet/>
      <dgm:spPr/>
      <dgm:t>
        <a:bodyPr/>
        <a:lstStyle/>
        <a:p>
          <a:endParaRPr lang="en-US"/>
        </a:p>
      </dgm:t>
    </dgm:pt>
    <dgm:pt modelId="{DD0DFCCA-05E0-3F4E-9F13-8C2027F158A4}" type="pres">
      <dgm:prSet presAssocID="{43C4CF24-CCD0-0E4B-AAF1-328CDE72EF6A}" presName="Name0" presStyleCnt="0">
        <dgm:presLayoutVars>
          <dgm:dir/>
          <dgm:animLvl val="lvl"/>
          <dgm:resizeHandles val="exact"/>
        </dgm:presLayoutVars>
      </dgm:prSet>
      <dgm:spPr/>
    </dgm:pt>
    <dgm:pt modelId="{6550A09D-AB3F-0440-855B-866EDBB129E8}" type="pres">
      <dgm:prSet presAssocID="{D40C855C-DD25-E849-8AD7-80091B81E299}" presName="linNode" presStyleCnt="0"/>
      <dgm:spPr/>
    </dgm:pt>
    <dgm:pt modelId="{C9B11B1B-9FAD-434B-9006-274C696E0AE8}" type="pres">
      <dgm:prSet presAssocID="{D40C855C-DD25-E849-8AD7-80091B81E299}" presName="parentText" presStyleLbl="node1" presStyleIdx="0" presStyleCnt="3" custLinFactNeighborX="-16795" custLinFactNeighborY="-1276">
        <dgm:presLayoutVars>
          <dgm:chMax val="1"/>
          <dgm:bulletEnabled val="1"/>
        </dgm:presLayoutVars>
      </dgm:prSet>
      <dgm:spPr/>
    </dgm:pt>
    <dgm:pt modelId="{608E2DEA-7F36-054D-A6C6-4187E14861FF}" type="pres">
      <dgm:prSet presAssocID="{D40C855C-DD25-E849-8AD7-80091B81E299}" presName="descendantText" presStyleLbl="alignAccFollowNode1" presStyleIdx="0" presStyleCnt="3">
        <dgm:presLayoutVars>
          <dgm:bulletEnabled val="1"/>
        </dgm:presLayoutVars>
      </dgm:prSet>
      <dgm:spPr/>
    </dgm:pt>
    <dgm:pt modelId="{71CE0978-93ED-8F4C-8C85-463396C49435}" type="pres">
      <dgm:prSet presAssocID="{AF39FFDE-6C0F-F542-BD94-0461394BFF5A}" presName="sp" presStyleCnt="0"/>
      <dgm:spPr/>
    </dgm:pt>
    <dgm:pt modelId="{3ECE5EFE-DF05-DC45-9B59-0AC01E4F6E0F}" type="pres">
      <dgm:prSet presAssocID="{4C1B8AEE-6AAD-724C-BA4D-7966773E23A8}" presName="linNode" presStyleCnt="0"/>
      <dgm:spPr/>
    </dgm:pt>
    <dgm:pt modelId="{26AA599E-FE22-9D40-A179-8B2DE4FDE934}" type="pres">
      <dgm:prSet presAssocID="{4C1B8AEE-6AAD-724C-BA4D-7966773E23A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7D81C65-1189-C443-9CC0-89B00EA99397}" type="pres">
      <dgm:prSet presAssocID="{4C1B8AEE-6AAD-724C-BA4D-7966773E23A8}" presName="descendantText" presStyleLbl="alignAccFollowNode1" presStyleIdx="1" presStyleCnt="3">
        <dgm:presLayoutVars>
          <dgm:bulletEnabled val="1"/>
        </dgm:presLayoutVars>
      </dgm:prSet>
      <dgm:spPr/>
    </dgm:pt>
    <dgm:pt modelId="{14028018-9A0E-744F-B340-7B2240142E07}" type="pres">
      <dgm:prSet presAssocID="{485AC763-35F9-BC44-B645-3FDF272EAEB9}" presName="sp" presStyleCnt="0"/>
      <dgm:spPr/>
    </dgm:pt>
    <dgm:pt modelId="{F9713C7D-1AAB-D842-BBCF-231BAE519886}" type="pres">
      <dgm:prSet presAssocID="{2580B979-259A-1F40-8B82-3F6E60488809}" presName="linNode" presStyleCnt="0"/>
      <dgm:spPr/>
    </dgm:pt>
    <dgm:pt modelId="{4B58A6A3-9DB1-834A-BBBE-CCAB4B7904A8}" type="pres">
      <dgm:prSet presAssocID="{2580B979-259A-1F40-8B82-3F6E6048880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68F46DD-1263-3440-A9FB-8A3844595520}" type="pres">
      <dgm:prSet presAssocID="{2580B979-259A-1F40-8B82-3F6E6048880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7F83A08-8DDB-7B41-B664-3AD15ED10C48}" srcId="{43C4CF24-CCD0-0E4B-AAF1-328CDE72EF6A}" destId="{2580B979-259A-1F40-8B82-3F6E60488809}" srcOrd="2" destOrd="0" parTransId="{8C4AF74A-6A0F-C748-ABD7-310B95A5118F}" sibTransId="{3C36378D-486A-3543-AB7C-92449A705A94}"/>
    <dgm:cxn modelId="{24353E0E-ED0C-4B3D-B0EA-6C50A5D2CCA0}" type="presOf" srcId="{A42937EB-2BCF-6249-8692-F893F7F170C8}" destId="{D7D81C65-1189-C443-9CC0-89B00EA99397}" srcOrd="0" destOrd="0" presId="urn:microsoft.com/office/officeart/2005/8/layout/vList5"/>
    <dgm:cxn modelId="{525AD515-36EE-4545-A8CE-75033CA35794}" srcId="{2580B979-259A-1F40-8B82-3F6E60488809}" destId="{531D24DE-C0E8-410D-B69C-E2CC4FB7C752}" srcOrd="1" destOrd="0" parTransId="{8A4CF7A6-EE97-4849-AE45-F2A9C63B1BB5}" sibTransId="{4EB52653-4A9E-4FF3-A75C-0BEF7D1F1E07}"/>
    <dgm:cxn modelId="{6B060926-93FA-47C0-9348-538D5EC510E3}" type="presOf" srcId="{2580B979-259A-1F40-8B82-3F6E60488809}" destId="{4B58A6A3-9DB1-834A-BBBE-CCAB4B7904A8}" srcOrd="0" destOrd="0" presId="urn:microsoft.com/office/officeart/2005/8/layout/vList5"/>
    <dgm:cxn modelId="{174B3B29-004B-4FCD-8811-9621D359EBD1}" type="presOf" srcId="{531D24DE-C0E8-410D-B69C-E2CC4FB7C752}" destId="{168F46DD-1263-3440-A9FB-8A3844595520}" srcOrd="0" destOrd="1" presId="urn:microsoft.com/office/officeart/2005/8/layout/vList5"/>
    <dgm:cxn modelId="{03D8A82F-5E18-4F58-9EA6-199DD3AAEED0}" type="presOf" srcId="{3FC4B49E-5808-9B4B-B1CE-9802BA746F93}" destId="{608E2DEA-7F36-054D-A6C6-4187E14861FF}" srcOrd="0" destOrd="0" presId="urn:microsoft.com/office/officeart/2005/8/layout/vList5"/>
    <dgm:cxn modelId="{E13A6F46-4AB9-4D03-9724-D7743A390F9B}" type="presOf" srcId="{4C1B8AEE-6AAD-724C-BA4D-7966773E23A8}" destId="{26AA599E-FE22-9D40-A179-8B2DE4FDE934}" srcOrd="0" destOrd="0" presId="urn:microsoft.com/office/officeart/2005/8/layout/vList5"/>
    <dgm:cxn modelId="{E4F46C91-EBD3-3D43-B645-598EE9673A3B}" type="presOf" srcId="{2EBD816E-D635-DD41-B2AA-7C9286643024}" destId="{D7D81C65-1189-C443-9CC0-89B00EA99397}" srcOrd="0" destOrd="1" presId="urn:microsoft.com/office/officeart/2005/8/layout/vList5"/>
    <dgm:cxn modelId="{73887EB3-A281-8C4A-BD04-A7FF9E13D14F}" srcId="{D40C855C-DD25-E849-8AD7-80091B81E299}" destId="{3FC4B49E-5808-9B4B-B1CE-9802BA746F93}" srcOrd="0" destOrd="0" parTransId="{3D2CC6B2-FA61-C34A-835C-A8FC19044055}" sibTransId="{158C475B-2EAC-054A-BAD8-BA74B60B8B4C}"/>
    <dgm:cxn modelId="{6259C9BB-A447-4929-A615-51041338D326}" type="presOf" srcId="{43C4CF24-CCD0-0E4B-AAF1-328CDE72EF6A}" destId="{DD0DFCCA-05E0-3F4E-9F13-8C2027F158A4}" srcOrd="0" destOrd="0" presId="urn:microsoft.com/office/officeart/2005/8/layout/vList5"/>
    <dgm:cxn modelId="{C5CCF4BC-5126-E14F-BDA2-F2E5A117074D}" srcId="{4C1B8AEE-6AAD-724C-BA4D-7966773E23A8}" destId="{A42937EB-2BCF-6249-8692-F893F7F170C8}" srcOrd="0" destOrd="0" parTransId="{42056CCB-23D8-F045-A5FF-5BE616542AD2}" sibTransId="{5FC80053-4369-184F-8E8D-0252CA8676D1}"/>
    <dgm:cxn modelId="{81E91BCA-1910-3541-9F18-56DBE9DE3C56}" srcId="{4C1B8AEE-6AAD-724C-BA4D-7966773E23A8}" destId="{2EBD816E-D635-DD41-B2AA-7C9286643024}" srcOrd="1" destOrd="0" parTransId="{7C27F26C-62CE-E843-B70B-2F53EE48F235}" sibTransId="{4AD7815A-83A0-914C-AE0F-1A52B5D512E8}"/>
    <dgm:cxn modelId="{ADD75FCF-BB0E-4D26-8778-D6094A28624F}" type="presOf" srcId="{12B0FD06-DBFC-4343-8BE4-B788A44879FC}" destId="{168F46DD-1263-3440-A9FB-8A3844595520}" srcOrd="0" destOrd="0" presId="urn:microsoft.com/office/officeart/2005/8/layout/vList5"/>
    <dgm:cxn modelId="{44D4D4D5-A987-3745-995D-D9EB82E80CC8}" srcId="{43C4CF24-CCD0-0E4B-AAF1-328CDE72EF6A}" destId="{4C1B8AEE-6AAD-724C-BA4D-7966773E23A8}" srcOrd="1" destOrd="0" parTransId="{2F9E9884-BE42-3749-B024-1C619A806E7A}" sibTransId="{485AC763-35F9-BC44-B645-3FDF272EAEB9}"/>
    <dgm:cxn modelId="{837AF3EB-296B-1745-8A53-A5DF79BFAD7F}" srcId="{43C4CF24-CCD0-0E4B-AAF1-328CDE72EF6A}" destId="{D40C855C-DD25-E849-8AD7-80091B81E299}" srcOrd="0" destOrd="0" parTransId="{0FB747E9-3DA2-064C-81E9-5E97E037B75A}" sibTransId="{AF39FFDE-6C0F-F542-BD94-0461394BFF5A}"/>
    <dgm:cxn modelId="{49F41AF0-9A16-4C3C-9414-E3ED777D71BD}" type="presOf" srcId="{D40C855C-DD25-E849-8AD7-80091B81E299}" destId="{C9B11B1B-9FAD-434B-9006-274C696E0AE8}" srcOrd="0" destOrd="0" presId="urn:microsoft.com/office/officeart/2005/8/layout/vList5"/>
    <dgm:cxn modelId="{0E62B7FA-3EA4-8340-BC61-EEC881CAD02C}" srcId="{2580B979-259A-1F40-8B82-3F6E60488809}" destId="{12B0FD06-DBFC-4343-8BE4-B788A44879FC}" srcOrd="0" destOrd="0" parTransId="{6DEBB206-A388-784B-B382-0B8BA36584C1}" sibTransId="{44651439-70C1-0448-B5D9-73204DDDF1AA}"/>
    <dgm:cxn modelId="{331B422F-8763-4EDF-B2CC-1339E91050C9}" type="presParOf" srcId="{DD0DFCCA-05E0-3F4E-9F13-8C2027F158A4}" destId="{6550A09D-AB3F-0440-855B-866EDBB129E8}" srcOrd="0" destOrd="0" presId="urn:microsoft.com/office/officeart/2005/8/layout/vList5"/>
    <dgm:cxn modelId="{076596EA-3029-44DB-896B-7E97B6BC3A41}" type="presParOf" srcId="{6550A09D-AB3F-0440-855B-866EDBB129E8}" destId="{C9B11B1B-9FAD-434B-9006-274C696E0AE8}" srcOrd="0" destOrd="0" presId="urn:microsoft.com/office/officeart/2005/8/layout/vList5"/>
    <dgm:cxn modelId="{B223C216-CA61-4C2D-813B-F315056F7EAB}" type="presParOf" srcId="{6550A09D-AB3F-0440-855B-866EDBB129E8}" destId="{608E2DEA-7F36-054D-A6C6-4187E14861FF}" srcOrd="1" destOrd="0" presId="urn:microsoft.com/office/officeart/2005/8/layout/vList5"/>
    <dgm:cxn modelId="{432B910C-FE4A-480F-A608-507C67C3E201}" type="presParOf" srcId="{DD0DFCCA-05E0-3F4E-9F13-8C2027F158A4}" destId="{71CE0978-93ED-8F4C-8C85-463396C49435}" srcOrd="1" destOrd="0" presId="urn:microsoft.com/office/officeart/2005/8/layout/vList5"/>
    <dgm:cxn modelId="{A9522421-7EEF-48F1-A164-CCF692383E06}" type="presParOf" srcId="{DD0DFCCA-05E0-3F4E-9F13-8C2027F158A4}" destId="{3ECE5EFE-DF05-DC45-9B59-0AC01E4F6E0F}" srcOrd="2" destOrd="0" presId="urn:microsoft.com/office/officeart/2005/8/layout/vList5"/>
    <dgm:cxn modelId="{A0FBC2FA-3AA7-486B-84BA-EB71863C81A4}" type="presParOf" srcId="{3ECE5EFE-DF05-DC45-9B59-0AC01E4F6E0F}" destId="{26AA599E-FE22-9D40-A179-8B2DE4FDE934}" srcOrd="0" destOrd="0" presId="urn:microsoft.com/office/officeart/2005/8/layout/vList5"/>
    <dgm:cxn modelId="{CCCB8551-5335-4A29-A56F-94D4BC7BAD16}" type="presParOf" srcId="{3ECE5EFE-DF05-DC45-9B59-0AC01E4F6E0F}" destId="{D7D81C65-1189-C443-9CC0-89B00EA99397}" srcOrd="1" destOrd="0" presId="urn:microsoft.com/office/officeart/2005/8/layout/vList5"/>
    <dgm:cxn modelId="{52F7D41C-03B3-4176-A78A-C41F136BC1C3}" type="presParOf" srcId="{DD0DFCCA-05E0-3F4E-9F13-8C2027F158A4}" destId="{14028018-9A0E-744F-B340-7B2240142E07}" srcOrd="3" destOrd="0" presId="urn:microsoft.com/office/officeart/2005/8/layout/vList5"/>
    <dgm:cxn modelId="{2ED49B59-BBDB-4A9B-B914-BE61987DB6DE}" type="presParOf" srcId="{DD0DFCCA-05E0-3F4E-9F13-8C2027F158A4}" destId="{F9713C7D-1AAB-D842-BBCF-231BAE519886}" srcOrd="4" destOrd="0" presId="urn:microsoft.com/office/officeart/2005/8/layout/vList5"/>
    <dgm:cxn modelId="{D9E8AA6D-4B27-435C-ADE6-39132524161A}" type="presParOf" srcId="{F9713C7D-1AAB-D842-BBCF-231BAE519886}" destId="{4B58A6A3-9DB1-834A-BBBE-CCAB4B7904A8}" srcOrd="0" destOrd="0" presId="urn:microsoft.com/office/officeart/2005/8/layout/vList5"/>
    <dgm:cxn modelId="{5243C678-1187-4011-BDB8-4DF536F409EB}" type="presParOf" srcId="{F9713C7D-1AAB-D842-BBCF-231BAE519886}" destId="{168F46DD-1263-3440-A9FB-8A38445955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ABB1E2-6FE1-464D-B8EC-01FB1EE6748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5873742B-BFA4-483F-850D-EE60CE385AC8}">
      <dgm:prSet phldrT="[Texto]"/>
      <dgm:spPr/>
      <dgm:t>
        <a:bodyPr/>
        <a:lstStyle/>
        <a:p>
          <a:r>
            <a:rPr lang="es-ES" b="1" dirty="0"/>
            <a:t>CRITERIOS DE CALIFICACIÓN</a:t>
          </a:r>
        </a:p>
      </dgm:t>
    </dgm:pt>
    <dgm:pt modelId="{B924AE93-9F3B-4F6F-9606-5C17971D692D}" type="parTrans" cxnId="{8A7EF340-74B1-4904-9994-ED7881D54E1C}">
      <dgm:prSet/>
      <dgm:spPr/>
      <dgm:t>
        <a:bodyPr/>
        <a:lstStyle/>
        <a:p>
          <a:endParaRPr lang="es-ES" b="1"/>
        </a:p>
      </dgm:t>
    </dgm:pt>
    <dgm:pt modelId="{E0167AD1-4082-4BE7-BBAB-A56E416D4C7C}" type="sibTrans" cxnId="{8A7EF340-74B1-4904-9994-ED7881D54E1C}">
      <dgm:prSet/>
      <dgm:spPr/>
      <dgm:t>
        <a:bodyPr/>
        <a:lstStyle/>
        <a:p>
          <a:endParaRPr lang="es-ES" b="1"/>
        </a:p>
      </dgm:t>
    </dgm:pt>
    <dgm:pt modelId="{F866A33C-8E10-45C7-93D5-99B857F01768}">
      <dgm:prSet phldrT="[Texto]"/>
      <dgm:spPr/>
      <dgm:t>
        <a:bodyPr/>
        <a:lstStyle/>
        <a:p>
          <a:r>
            <a:rPr lang="es-ES" b="1" dirty="0"/>
            <a:t>ASISTENCIA 10%</a:t>
          </a:r>
        </a:p>
      </dgm:t>
    </dgm:pt>
    <dgm:pt modelId="{33A7D929-3663-461F-BD9A-525BE4D4ACF6}" type="parTrans" cxnId="{6EEB96A7-6917-4F87-82DA-69B8F0400507}">
      <dgm:prSet/>
      <dgm:spPr/>
      <dgm:t>
        <a:bodyPr/>
        <a:lstStyle/>
        <a:p>
          <a:endParaRPr lang="es-ES" b="1"/>
        </a:p>
      </dgm:t>
    </dgm:pt>
    <dgm:pt modelId="{58C24786-EE51-467D-B082-6BB63E1FE5DA}" type="sibTrans" cxnId="{6EEB96A7-6917-4F87-82DA-69B8F0400507}">
      <dgm:prSet/>
      <dgm:spPr/>
      <dgm:t>
        <a:bodyPr/>
        <a:lstStyle/>
        <a:p>
          <a:endParaRPr lang="es-ES" b="1"/>
        </a:p>
      </dgm:t>
    </dgm:pt>
    <dgm:pt modelId="{163E415F-A4D1-486C-8C99-86F2A71FF3B8}">
      <dgm:prSet phldrT="[Texto]"/>
      <dgm:spPr/>
      <dgm:t>
        <a:bodyPr/>
        <a:lstStyle/>
        <a:p>
          <a:r>
            <a:rPr lang="es-ES" b="1" dirty="0"/>
            <a:t>PARTICIPACIÓN 10%</a:t>
          </a:r>
        </a:p>
      </dgm:t>
    </dgm:pt>
    <dgm:pt modelId="{94953A6F-381A-43F4-877C-2DED3796915A}" type="parTrans" cxnId="{C60B097C-C562-4036-A255-3AD81C1CACF6}">
      <dgm:prSet/>
      <dgm:spPr/>
      <dgm:t>
        <a:bodyPr/>
        <a:lstStyle/>
        <a:p>
          <a:endParaRPr lang="es-ES" b="1"/>
        </a:p>
      </dgm:t>
    </dgm:pt>
    <dgm:pt modelId="{C93BD759-ECAB-416D-8740-3C243F067C1C}" type="sibTrans" cxnId="{C60B097C-C562-4036-A255-3AD81C1CACF6}">
      <dgm:prSet/>
      <dgm:spPr/>
      <dgm:t>
        <a:bodyPr/>
        <a:lstStyle/>
        <a:p>
          <a:endParaRPr lang="es-ES" b="1"/>
        </a:p>
      </dgm:t>
    </dgm:pt>
    <dgm:pt modelId="{6BFF6EFC-C006-4B94-A0A8-17109391EFE3}" type="pres">
      <dgm:prSet presAssocID="{86ABB1E2-6FE1-464D-B8EC-01FB1EE6748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772FAB5-6E5C-4408-8063-5721F9DD108B}" type="pres">
      <dgm:prSet presAssocID="{5873742B-BFA4-483F-850D-EE60CE385AC8}" presName="root1" presStyleCnt="0"/>
      <dgm:spPr/>
    </dgm:pt>
    <dgm:pt modelId="{A4F1896D-7D66-44F4-A907-27EC00DC0AC6}" type="pres">
      <dgm:prSet presAssocID="{5873742B-BFA4-483F-850D-EE60CE385AC8}" presName="LevelOneTextNode" presStyleLbl="node0" presStyleIdx="0" presStyleCnt="1">
        <dgm:presLayoutVars>
          <dgm:chPref val="3"/>
        </dgm:presLayoutVars>
      </dgm:prSet>
      <dgm:spPr/>
    </dgm:pt>
    <dgm:pt modelId="{10CC2368-8316-4BD0-8964-F67A7B24D343}" type="pres">
      <dgm:prSet presAssocID="{5873742B-BFA4-483F-850D-EE60CE385AC8}" presName="level2hierChild" presStyleCnt="0"/>
      <dgm:spPr/>
    </dgm:pt>
    <dgm:pt modelId="{A8311CB4-DF0C-4D19-A7B8-B93BCF0E7F4E}" type="pres">
      <dgm:prSet presAssocID="{33A7D929-3663-461F-BD9A-525BE4D4ACF6}" presName="conn2-1" presStyleLbl="parChTrans1D2" presStyleIdx="0" presStyleCnt="2"/>
      <dgm:spPr/>
    </dgm:pt>
    <dgm:pt modelId="{C357DDCA-667B-492E-BF6E-D40E18A255A6}" type="pres">
      <dgm:prSet presAssocID="{33A7D929-3663-461F-BD9A-525BE4D4ACF6}" presName="connTx" presStyleLbl="parChTrans1D2" presStyleIdx="0" presStyleCnt="2"/>
      <dgm:spPr/>
    </dgm:pt>
    <dgm:pt modelId="{03AB27B7-EE81-49DD-9D24-1E4CA4E32677}" type="pres">
      <dgm:prSet presAssocID="{F866A33C-8E10-45C7-93D5-99B857F01768}" presName="root2" presStyleCnt="0"/>
      <dgm:spPr/>
    </dgm:pt>
    <dgm:pt modelId="{AF922471-FBD2-4A57-A94E-B94D44305AB6}" type="pres">
      <dgm:prSet presAssocID="{F866A33C-8E10-45C7-93D5-99B857F01768}" presName="LevelTwoTextNode" presStyleLbl="node2" presStyleIdx="0" presStyleCnt="2">
        <dgm:presLayoutVars>
          <dgm:chPref val="3"/>
        </dgm:presLayoutVars>
      </dgm:prSet>
      <dgm:spPr/>
    </dgm:pt>
    <dgm:pt modelId="{A0C2E8EB-15FC-48CF-99CA-86BBDA9A8B3F}" type="pres">
      <dgm:prSet presAssocID="{F866A33C-8E10-45C7-93D5-99B857F01768}" presName="level3hierChild" presStyleCnt="0"/>
      <dgm:spPr/>
    </dgm:pt>
    <dgm:pt modelId="{63A47525-FA55-41D9-93ED-62AE0EB5C1DC}" type="pres">
      <dgm:prSet presAssocID="{94953A6F-381A-43F4-877C-2DED3796915A}" presName="conn2-1" presStyleLbl="parChTrans1D2" presStyleIdx="1" presStyleCnt="2"/>
      <dgm:spPr/>
    </dgm:pt>
    <dgm:pt modelId="{4330412F-95CC-4530-892D-830B7599A2D1}" type="pres">
      <dgm:prSet presAssocID="{94953A6F-381A-43F4-877C-2DED3796915A}" presName="connTx" presStyleLbl="parChTrans1D2" presStyleIdx="1" presStyleCnt="2"/>
      <dgm:spPr/>
    </dgm:pt>
    <dgm:pt modelId="{23916C2E-9B70-4A68-95E0-FC9D76D6B969}" type="pres">
      <dgm:prSet presAssocID="{163E415F-A4D1-486C-8C99-86F2A71FF3B8}" presName="root2" presStyleCnt="0"/>
      <dgm:spPr/>
    </dgm:pt>
    <dgm:pt modelId="{8EDD90F6-BFC9-4746-BB14-5BFA72DBAEF7}" type="pres">
      <dgm:prSet presAssocID="{163E415F-A4D1-486C-8C99-86F2A71FF3B8}" presName="LevelTwoTextNode" presStyleLbl="node2" presStyleIdx="1" presStyleCnt="2">
        <dgm:presLayoutVars>
          <dgm:chPref val="3"/>
        </dgm:presLayoutVars>
      </dgm:prSet>
      <dgm:spPr/>
    </dgm:pt>
    <dgm:pt modelId="{5F7B1930-770E-4E8A-8D68-C9CE51BF4CCE}" type="pres">
      <dgm:prSet presAssocID="{163E415F-A4D1-486C-8C99-86F2A71FF3B8}" presName="level3hierChild" presStyleCnt="0"/>
      <dgm:spPr/>
    </dgm:pt>
  </dgm:ptLst>
  <dgm:cxnLst>
    <dgm:cxn modelId="{49826C13-376E-4858-A752-BF483EB4B1A4}" type="presOf" srcId="{5873742B-BFA4-483F-850D-EE60CE385AC8}" destId="{A4F1896D-7D66-44F4-A907-27EC00DC0AC6}" srcOrd="0" destOrd="0" presId="urn:microsoft.com/office/officeart/2005/8/layout/hierarchy2"/>
    <dgm:cxn modelId="{21ADF817-C969-48C3-9A99-558E24B32F4A}" type="presOf" srcId="{94953A6F-381A-43F4-877C-2DED3796915A}" destId="{63A47525-FA55-41D9-93ED-62AE0EB5C1DC}" srcOrd="0" destOrd="0" presId="urn:microsoft.com/office/officeart/2005/8/layout/hierarchy2"/>
    <dgm:cxn modelId="{6BF53C23-E41B-4F6C-AAF7-55BCA24F95B6}" type="presOf" srcId="{33A7D929-3663-461F-BD9A-525BE4D4ACF6}" destId="{A8311CB4-DF0C-4D19-A7B8-B93BCF0E7F4E}" srcOrd="0" destOrd="0" presId="urn:microsoft.com/office/officeart/2005/8/layout/hierarchy2"/>
    <dgm:cxn modelId="{5DC8A223-DE35-42A2-A05D-4E68BAEE35A5}" type="presOf" srcId="{33A7D929-3663-461F-BD9A-525BE4D4ACF6}" destId="{C357DDCA-667B-492E-BF6E-D40E18A255A6}" srcOrd="1" destOrd="0" presId="urn:microsoft.com/office/officeart/2005/8/layout/hierarchy2"/>
    <dgm:cxn modelId="{6E2FC125-A28F-473A-8637-46904F0E2CF9}" type="presOf" srcId="{94953A6F-381A-43F4-877C-2DED3796915A}" destId="{4330412F-95CC-4530-892D-830B7599A2D1}" srcOrd="1" destOrd="0" presId="urn:microsoft.com/office/officeart/2005/8/layout/hierarchy2"/>
    <dgm:cxn modelId="{8A7EF340-74B1-4904-9994-ED7881D54E1C}" srcId="{86ABB1E2-6FE1-464D-B8EC-01FB1EE6748D}" destId="{5873742B-BFA4-483F-850D-EE60CE385AC8}" srcOrd="0" destOrd="0" parTransId="{B924AE93-9F3B-4F6F-9606-5C17971D692D}" sibTransId="{E0167AD1-4082-4BE7-BBAB-A56E416D4C7C}"/>
    <dgm:cxn modelId="{C60B097C-C562-4036-A255-3AD81C1CACF6}" srcId="{5873742B-BFA4-483F-850D-EE60CE385AC8}" destId="{163E415F-A4D1-486C-8C99-86F2A71FF3B8}" srcOrd="1" destOrd="0" parTransId="{94953A6F-381A-43F4-877C-2DED3796915A}" sibTransId="{C93BD759-ECAB-416D-8740-3C243F067C1C}"/>
    <dgm:cxn modelId="{9D3A9B80-435B-4818-8522-5940F573B3BC}" type="presOf" srcId="{163E415F-A4D1-486C-8C99-86F2A71FF3B8}" destId="{8EDD90F6-BFC9-4746-BB14-5BFA72DBAEF7}" srcOrd="0" destOrd="0" presId="urn:microsoft.com/office/officeart/2005/8/layout/hierarchy2"/>
    <dgm:cxn modelId="{6EEB96A7-6917-4F87-82DA-69B8F0400507}" srcId="{5873742B-BFA4-483F-850D-EE60CE385AC8}" destId="{F866A33C-8E10-45C7-93D5-99B857F01768}" srcOrd="0" destOrd="0" parTransId="{33A7D929-3663-461F-BD9A-525BE4D4ACF6}" sibTransId="{58C24786-EE51-467D-B082-6BB63E1FE5DA}"/>
    <dgm:cxn modelId="{8108C4B8-932F-49C1-A95A-3636EB5BC9EE}" type="presOf" srcId="{86ABB1E2-6FE1-464D-B8EC-01FB1EE6748D}" destId="{6BFF6EFC-C006-4B94-A0A8-17109391EFE3}" srcOrd="0" destOrd="0" presId="urn:microsoft.com/office/officeart/2005/8/layout/hierarchy2"/>
    <dgm:cxn modelId="{186FFFE9-0C1A-458E-8464-FF4376C0F7E7}" type="presOf" srcId="{F866A33C-8E10-45C7-93D5-99B857F01768}" destId="{AF922471-FBD2-4A57-A94E-B94D44305AB6}" srcOrd="0" destOrd="0" presId="urn:microsoft.com/office/officeart/2005/8/layout/hierarchy2"/>
    <dgm:cxn modelId="{47E93598-98F7-46F8-9651-5708276EB8B7}" type="presParOf" srcId="{6BFF6EFC-C006-4B94-A0A8-17109391EFE3}" destId="{6772FAB5-6E5C-4408-8063-5721F9DD108B}" srcOrd="0" destOrd="0" presId="urn:microsoft.com/office/officeart/2005/8/layout/hierarchy2"/>
    <dgm:cxn modelId="{03BBEC0C-99A1-493E-99D4-AF19031F0954}" type="presParOf" srcId="{6772FAB5-6E5C-4408-8063-5721F9DD108B}" destId="{A4F1896D-7D66-44F4-A907-27EC00DC0AC6}" srcOrd="0" destOrd="0" presId="urn:microsoft.com/office/officeart/2005/8/layout/hierarchy2"/>
    <dgm:cxn modelId="{21D6940C-2A93-4CFE-A358-A305FD60130A}" type="presParOf" srcId="{6772FAB5-6E5C-4408-8063-5721F9DD108B}" destId="{10CC2368-8316-4BD0-8964-F67A7B24D343}" srcOrd="1" destOrd="0" presId="urn:microsoft.com/office/officeart/2005/8/layout/hierarchy2"/>
    <dgm:cxn modelId="{EB9EACAB-0AAE-4877-BE32-B7CB5D6E95FC}" type="presParOf" srcId="{10CC2368-8316-4BD0-8964-F67A7B24D343}" destId="{A8311CB4-DF0C-4D19-A7B8-B93BCF0E7F4E}" srcOrd="0" destOrd="0" presId="urn:microsoft.com/office/officeart/2005/8/layout/hierarchy2"/>
    <dgm:cxn modelId="{9AB2F99D-0611-4CC6-8A07-952F5294197B}" type="presParOf" srcId="{A8311CB4-DF0C-4D19-A7B8-B93BCF0E7F4E}" destId="{C357DDCA-667B-492E-BF6E-D40E18A255A6}" srcOrd="0" destOrd="0" presId="urn:microsoft.com/office/officeart/2005/8/layout/hierarchy2"/>
    <dgm:cxn modelId="{E653DDFE-6E49-4D7D-917F-EAE9670BEF3E}" type="presParOf" srcId="{10CC2368-8316-4BD0-8964-F67A7B24D343}" destId="{03AB27B7-EE81-49DD-9D24-1E4CA4E32677}" srcOrd="1" destOrd="0" presId="urn:microsoft.com/office/officeart/2005/8/layout/hierarchy2"/>
    <dgm:cxn modelId="{43C8CEA2-0777-43DC-856C-A0B46C3204A1}" type="presParOf" srcId="{03AB27B7-EE81-49DD-9D24-1E4CA4E32677}" destId="{AF922471-FBD2-4A57-A94E-B94D44305AB6}" srcOrd="0" destOrd="0" presId="urn:microsoft.com/office/officeart/2005/8/layout/hierarchy2"/>
    <dgm:cxn modelId="{59C39776-C6DD-48BB-9256-1B7F8CA170E2}" type="presParOf" srcId="{03AB27B7-EE81-49DD-9D24-1E4CA4E32677}" destId="{A0C2E8EB-15FC-48CF-99CA-86BBDA9A8B3F}" srcOrd="1" destOrd="0" presId="urn:microsoft.com/office/officeart/2005/8/layout/hierarchy2"/>
    <dgm:cxn modelId="{8FF049F4-9DEB-4966-A356-AE24AECEEF9D}" type="presParOf" srcId="{10CC2368-8316-4BD0-8964-F67A7B24D343}" destId="{63A47525-FA55-41D9-93ED-62AE0EB5C1DC}" srcOrd="2" destOrd="0" presId="urn:microsoft.com/office/officeart/2005/8/layout/hierarchy2"/>
    <dgm:cxn modelId="{BC93691D-FBFA-4134-824C-292D65DD68C7}" type="presParOf" srcId="{63A47525-FA55-41D9-93ED-62AE0EB5C1DC}" destId="{4330412F-95CC-4530-892D-830B7599A2D1}" srcOrd="0" destOrd="0" presId="urn:microsoft.com/office/officeart/2005/8/layout/hierarchy2"/>
    <dgm:cxn modelId="{51DAEEBF-119F-414E-9467-B7FF8DC252DF}" type="presParOf" srcId="{10CC2368-8316-4BD0-8964-F67A7B24D343}" destId="{23916C2E-9B70-4A68-95E0-FC9D76D6B969}" srcOrd="3" destOrd="0" presId="urn:microsoft.com/office/officeart/2005/8/layout/hierarchy2"/>
    <dgm:cxn modelId="{F2469B16-7ECB-472A-9F09-6912C16EF340}" type="presParOf" srcId="{23916C2E-9B70-4A68-95E0-FC9D76D6B969}" destId="{8EDD90F6-BFC9-4746-BB14-5BFA72DBAEF7}" srcOrd="0" destOrd="0" presId="urn:microsoft.com/office/officeart/2005/8/layout/hierarchy2"/>
    <dgm:cxn modelId="{A81748C7-71A7-4408-AE89-33AFA472B8F5}" type="presParOf" srcId="{23916C2E-9B70-4A68-95E0-FC9D76D6B969}" destId="{5F7B1930-770E-4E8A-8D68-C9CE51BF4CC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E2DEA-7F36-054D-A6C6-4187E14861FF}">
      <dsp:nvSpPr>
        <dsp:cNvPr id="0" name=""/>
        <dsp:cNvSpPr/>
      </dsp:nvSpPr>
      <dsp:spPr>
        <a:xfrm rot="5400000">
          <a:off x="4571859" y="-1660386"/>
          <a:ext cx="1254025" cy="489305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Gabinete</a:t>
          </a:r>
          <a:r>
            <a:rPr lang="es-ES" sz="2000" kern="1200" baseline="0" dirty="0"/>
            <a:t> de </a:t>
          </a:r>
          <a:r>
            <a:rPr lang="es-ES" sz="2000" kern="1200" baseline="0" dirty="0">
              <a:solidFill>
                <a:schemeClr val="tx1"/>
              </a:solidFill>
            </a:rPr>
            <a:t>Relaciones Internacionales (</a:t>
          </a:r>
          <a:r>
            <a:rPr lang="es-ES" sz="2000" kern="1200" baseline="0" dirty="0" err="1">
              <a:solidFill>
                <a:schemeClr val="tx1"/>
              </a:solidFill>
            </a:rPr>
            <a:t>relint@ulpgc.es</a:t>
          </a:r>
          <a:r>
            <a:rPr lang="es-ES" sz="2000" kern="1200" dirty="0">
              <a:solidFill>
                <a:schemeClr val="tx1"/>
              </a:solidFill>
            </a:rPr>
            <a:t> o </a:t>
          </a:r>
          <a:r>
            <a:rPr lang="es-ES" sz="2000" kern="1200" dirty="0" err="1">
              <a:solidFill>
                <a:schemeClr val="tx1"/>
              </a:solidFill>
            </a:rPr>
            <a:t>admrelint@ulpgc.es</a:t>
          </a:r>
          <a:r>
            <a:rPr lang="es-ES" sz="2000" kern="1200" dirty="0">
              <a:solidFill>
                <a:schemeClr val="tx1"/>
              </a:solidFill>
            </a:rPr>
            <a:t>)</a:t>
          </a:r>
        </a:p>
      </dsp:txBody>
      <dsp:txXfrm rot="-5400000">
        <a:off x="2752344" y="220345"/>
        <a:ext cx="4831840" cy="1131593"/>
      </dsp:txXfrm>
    </dsp:sp>
    <dsp:sp modelId="{C9B11B1B-9FAD-434B-9006-274C696E0AE8}">
      <dsp:nvSpPr>
        <dsp:cNvPr id="0" name=""/>
        <dsp:cNvSpPr/>
      </dsp:nvSpPr>
      <dsp:spPr>
        <a:xfrm>
          <a:off x="0" y="0"/>
          <a:ext cx="2752344" cy="156753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Rectorado</a:t>
          </a:r>
        </a:p>
      </dsp:txBody>
      <dsp:txXfrm>
        <a:off x="76521" y="76521"/>
        <a:ext cx="2599302" cy="1414490"/>
      </dsp:txXfrm>
    </dsp:sp>
    <dsp:sp modelId="{D7D81C65-1189-C443-9CC0-89B00EA99397}">
      <dsp:nvSpPr>
        <dsp:cNvPr id="0" name=""/>
        <dsp:cNvSpPr/>
      </dsp:nvSpPr>
      <dsp:spPr>
        <a:xfrm rot="5400000">
          <a:off x="4571859" y="-14478"/>
          <a:ext cx="1254025" cy="4893056"/>
        </a:xfrm>
        <a:prstGeom prst="round2SameRect">
          <a:avLst/>
        </a:prstGeom>
        <a:solidFill>
          <a:schemeClr val="accent4">
            <a:tint val="40000"/>
            <a:alpha val="90000"/>
            <a:hueOff val="-1018597"/>
            <a:satOff val="36995"/>
            <a:lumOff val="6172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018597"/>
              <a:satOff val="36995"/>
              <a:lumOff val="617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Vicedecana de Relaciones Internacionales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Filología: Gina Oxbrow (</a:t>
          </a:r>
          <a:r>
            <a:rPr lang="es-ES" sz="2000" kern="1200" dirty="0" err="1"/>
            <a:t>vic_erasmus_ff@ulpgc.es</a:t>
          </a:r>
          <a:r>
            <a:rPr lang="es-ES" sz="2000" kern="1200" dirty="0"/>
            <a:t>)</a:t>
          </a:r>
        </a:p>
      </dsp:txBody>
      <dsp:txXfrm rot="-5400000">
        <a:off x="2752344" y="1866253"/>
        <a:ext cx="4831840" cy="1131593"/>
      </dsp:txXfrm>
    </dsp:sp>
    <dsp:sp modelId="{26AA599E-FE22-9D40-A179-8B2DE4FDE934}">
      <dsp:nvSpPr>
        <dsp:cNvPr id="0" name=""/>
        <dsp:cNvSpPr/>
      </dsp:nvSpPr>
      <dsp:spPr>
        <a:xfrm>
          <a:off x="0" y="1648283"/>
          <a:ext cx="2752344" cy="1567532"/>
        </a:xfrm>
        <a:prstGeom prst="roundRect">
          <a:avLst/>
        </a:prstGeom>
        <a:gradFill rotWithShape="0">
          <a:gsLst>
            <a:gs pos="0">
              <a:schemeClr val="accent4">
                <a:hueOff val="-799431"/>
                <a:satOff val="3301"/>
                <a:lumOff val="28234"/>
                <a:alphaOff val="0"/>
                <a:shade val="51000"/>
                <a:satMod val="130000"/>
              </a:schemeClr>
            </a:gs>
            <a:gs pos="80000">
              <a:schemeClr val="accent4">
                <a:hueOff val="-799431"/>
                <a:satOff val="3301"/>
                <a:lumOff val="28234"/>
                <a:alphaOff val="0"/>
                <a:shade val="93000"/>
                <a:satMod val="130000"/>
              </a:schemeClr>
            </a:gs>
            <a:gs pos="100000">
              <a:schemeClr val="accent4">
                <a:hueOff val="-799431"/>
                <a:satOff val="3301"/>
                <a:lumOff val="282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Facultad</a:t>
          </a:r>
        </a:p>
      </dsp:txBody>
      <dsp:txXfrm>
        <a:off x="76521" y="1724804"/>
        <a:ext cx="2599302" cy="1414490"/>
      </dsp:txXfrm>
    </dsp:sp>
    <dsp:sp modelId="{168F46DD-1263-3440-A9FB-8A3844595520}">
      <dsp:nvSpPr>
        <dsp:cNvPr id="0" name=""/>
        <dsp:cNvSpPr/>
      </dsp:nvSpPr>
      <dsp:spPr>
        <a:xfrm rot="5400000">
          <a:off x="4571859" y="1631430"/>
          <a:ext cx="1254025" cy="4893056"/>
        </a:xfrm>
        <a:prstGeom prst="round2SameRect">
          <a:avLst/>
        </a:prstGeom>
        <a:solidFill>
          <a:schemeClr val="accent4">
            <a:tint val="40000"/>
            <a:alpha val="90000"/>
            <a:hueOff val="-2037195"/>
            <a:satOff val="73989"/>
            <a:lumOff val="1234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037195"/>
              <a:satOff val="73989"/>
              <a:lumOff val="1234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Oficina Técnica de Movilidad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rrii_humanidades@ulpgc.es</a:t>
          </a:r>
        </a:p>
      </dsp:txBody>
      <dsp:txXfrm rot="-5400000">
        <a:off x="2752344" y="3512161"/>
        <a:ext cx="4831840" cy="1131593"/>
      </dsp:txXfrm>
    </dsp:sp>
    <dsp:sp modelId="{4B58A6A3-9DB1-834A-BBBE-CCAB4B7904A8}">
      <dsp:nvSpPr>
        <dsp:cNvPr id="0" name=""/>
        <dsp:cNvSpPr/>
      </dsp:nvSpPr>
      <dsp:spPr>
        <a:xfrm>
          <a:off x="0" y="3294192"/>
          <a:ext cx="2752344" cy="1567532"/>
        </a:xfrm>
        <a:prstGeom prst="roundRect">
          <a:avLst/>
        </a:prstGeom>
        <a:gradFill rotWithShape="0">
          <a:gsLst>
            <a:gs pos="0">
              <a:schemeClr val="accent4">
                <a:hueOff val="-1598862"/>
                <a:satOff val="6603"/>
                <a:lumOff val="56468"/>
                <a:alphaOff val="0"/>
                <a:shade val="51000"/>
                <a:satMod val="130000"/>
              </a:schemeClr>
            </a:gs>
            <a:gs pos="80000">
              <a:schemeClr val="accent4">
                <a:hueOff val="-1598862"/>
                <a:satOff val="6603"/>
                <a:lumOff val="56468"/>
                <a:alphaOff val="0"/>
                <a:shade val="93000"/>
                <a:satMod val="130000"/>
              </a:schemeClr>
            </a:gs>
            <a:gs pos="100000">
              <a:schemeClr val="accent4">
                <a:hueOff val="-1598862"/>
                <a:satOff val="6603"/>
                <a:lumOff val="564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Campus</a:t>
          </a:r>
          <a:r>
            <a:rPr lang="es-ES" sz="2000" kern="1200" baseline="0" dirty="0"/>
            <a:t> de Humanidades</a:t>
          </a:r>
          <a:endParaRPr lang="es-ES" sz="2000" kern="1200" dirty="0"/>
        </a:p>
      </dsp:txBody>
      <dsp:txXfrm>
        <a:off x="76521" y="3370713"/>
        <a:ext cx="2599302" cy="1414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1896D-7D66-44F4-A907-27EC00DC0AC6}">
      <dsp:nvSpPr>
        <dsp:cNvPr id="0" name=""/>
        <dsp:cNvSpPr/>
      </dsp:nvSpPr>
      <dsp:spPr>
        <a:xfrm>
          <a:off x="525" y="952723"/>
          <a:ext cx="2539562" cy="12697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CRITERIOS DE CALIFICACIÓN</a:t>
          </a:r>
        </a:p>
      </dsp:txBody>
      <dsp:txXfrm>
        <a:off x="37716" y="989914"/>
        <a:ext cx="2465180" cy="1195399"/>
      </dsp:txXfrm>
    </dsp:sp>
    <dsp:sp modelId="{A8311CB4-DF0C-4D19-A7B8-B93BCF0E7F4E}">
      <dsp:nvSpPr>
        <dsp:cNvPr id="0" name=""/>
        <dsp:cNvSpPr/>
      </dsp:nvSpPr>
      <dsp:spPr>
        <a:xfrm rot="19457599">
          <a:off x="2422503" y="1186560"/>
          <a:ext cx="1250992" cy="71982"/>
        </a:xfrm>
        <a:custGeom>
          <a:avLst/>
          <a:gdLst/>
          <a:ahLst/>
          <a:cxnLst/>
          <a:rect l="0" t="0" r="0" b="0"/>
          <a:pathLst>
            <a:path>
              <a:moveTo>
                <a:pt x="0" y="35991"/>
              </a:moveTo>
              <a:lnTo>
                <a:pt x="1250992" y="3599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3016725" y="1191277"/>
        <a:ext cx="62549" cy="62549"/>
      </dsp:txXfrm>
    </dsp:sp>
    <dsp:sp modelId="{AF922471-FBD2-4A57-A94E-B94D44305AB6}">
      <dsp:nvSpPr>
        <dsp:cNvPr id="0" name=""/>
        <dsp:cNvSpPr/>
      </dsp:nvSpPr>
      <dsp:spPr>
        <a:xfrm>
          <a:off x="3555912" y="222599"/>
          <a:ext cx="2539562" cy="12697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ASISTENCIA 10%</a:t>
          </a:r>
        </a:p>
      </dsp:txBody>
      <dsp:txXfrm>
        <a:off x="3593103" y="259790"/>
        <a:ext cx="2465180" cy="1195399"/>
      </dsp:txXfrm>
    </dsp:sp>
    <dsp:sp modelId="{63A47525-FA55-41D9-93ED-62AE0EB5C1DC}">
      <dsp:nvSpPr>
        <dsp:cNvPr id="0" name=""/>
        <dsp:cNvSpPr/>
      </dsp:nvSpPr>
      <dsp:spPr>
        <a:xfrm rot="2142401">
          <a:off x="2422503" y="1916684"/>
          <a:ext cx="1250992" cy="71982"/>
        </a:xfrm>
        <a:custGeom>
          <a:avLst/>
          <a:gdLst/>
          <a:ahLst/>
          <a:cxnLst/>
          <a:rect l="0" t="0" r="0" b="0"/>
          <a:pathLst>
            <a:path>
              <a:moveTo>
                <a:pt x="0" y="35991"/>
              </a:moveTo>
              <a:lnTo>
                <a:pt x="1250992" y="3599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b="1" kern="1200"/>
        </a:p>
      </dsp:txBody>
      <dsp:txXfrm>
        <a:off x="3016725" y="1921401"/>
        <a:ext cx="62549" cy="62549"/>
      </dsp:txXfrm>
    </dsp:sp>
    <dsp:sp modelId="{8EDD90F6-BFC9-4746-BB14-5BFA72DBAEF7}">
      <dsp:nvSpPr>
        <dsp:cNvPr id="0" name=""/>
        <dsp:cNvSpPr/>
      </dsp:nvSpPr>
      <dsp:spPr>
        <a:xfrm>
          <a:off x="3555912" y="1682847"/>
          <a:ext cx="2539562" cy="12697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PARTICIPACIÓN 10%</a:t>
          </a:r>
        </a:p>
      </dsp:txBody>
      <dsp:txXfrm>
        <a:off x="3593103" y="1720038"/>
        <a:ext cx="2465180" cy="1195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B26F1C16-B934-463A-9C6C-74F992E4D9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79A6956B-8EA9-4650-BCE3-F4ADFF5280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4F3EBFA-4287-2442-AF77-CEB446E7FE66}" type="datetimeFigureOut">
              <a:rPr lang="es-ES"/>
              <a:pPr>
                <a:defRPr/>
              </a:pPr>
              <a:t>10/9/21</a:t>
            </a:fld>
            <a:endParaRPr lang="es-ES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614B7A6D-AF00-4833-A497-AED1DD398E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D2A60D0B-0690-4214-A770-AFA3A95078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852E694-788A-0C4A-9423-1DB0B2657B2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675FC7-2ECB-4A25-9469-D9FA189D9B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0B93BA1-005E-4DE1-B23D-0D55F414D8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BE59EDD-D61F-4DFF-BB9B-1F0A527AD9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6D74282-A5C0-4CB1-ACDB-66F3477395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58F99DA-DE5A-42D9-BFBD-36D9E78596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611BCF9-EFD3-5340-B07D-0F3769B43919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0E24F859-52AF-CD45-9F7D-BA70083CF2C4}" type="slidenum">
              <a:rPr lang="en-GB" altLang="es-ES"/>
              <a:pPr>
                <a:spcBef>
                  <a:spcPct val="0"/>
                </a:spcBef>
              </a:pPr>
              <a:t>1</a:t>
            </a:fld>
            <a:endParaRPr lang="en-GB" altLang="es-E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s-ES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AA0AD-7517-AD4F-9786-FA515F0137C6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97373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801E6-DB89-604A-B836-2CC8AFA5B8AC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206990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8F3A3-1FC4-9D45-BD22-9D87F2DBFCAB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83760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36344-98E0-214A-821A-FB687E22ACC6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636654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5D97-0287-D946-B17D-70ED6828967F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4130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72503-1C04-C04A-B29A-80129498E5B2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45041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96F63-9B1B-DB4C-BC85-53EB6A0E4F97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31143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841B-FE72-2749-A61B-54F7A1D0F132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90359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D606C-8788-AC49-8A93-D02D1D58D1BD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79851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8CE4-EE1D-3343-B379-88FEE0F9DF11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80028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185E-10C9-4742-A5E6-EB9DFEE85431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43793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E773C-7345-8443-972D-9EACB246F678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71530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DB23-B230-CE41-AD2E-515B9C7DF0CC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  <p:extLst>
      <p:ext uri="{BB962C8B-B14F-4D97-AF65-F5344CB8AC3E}">
        <p14:creationId xmlns:p14="http://schemas.microsoft.com/office/powerpoint/2010/main" val="137112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Master text styles</a:t>
            </a:r>
          </a:p>
          <a:p>
            <a:pPr lvl="1"/>
            <a:r>
              <a:rPr lang="en-GB" altLang="es-ES"/>
              <a:t>Second level</a:t>
            </a:r>
          </a:p>
          <a:p>
            <a:pPr lvl="2"/>
            <a:r>
              <a:rPr lang="en-GB" altLang="es-ES"/>
              <a:t>Third level</a:t>
            </a:r>
          </a:p>
          <a:p>
            <a:pPr lvl="3"/>
            <a:r>
              <a:rPr lang="en-GB" altLang="es-ES"/>
              <a:t>Fourth level</a:t>
            </a:r>
          </a:p>
          <a:p>
            <a:pPr lvl="4"/>
            <a:r>
              <a:rPr lang="en-GB" altLang="es-E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29C3727-A2A9-49C9-886C-E0196C896C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96787C-7CA5-42CE-BF2A-B09318BFF2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C0E5133-AFB5-4E19-95C4-2E694ADBDB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6D6A0CC-4A56-C844-932F-7DACAE560C2C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D5CCEB6E-B9E6-4608-9967-0BF74434E68C}"/>
              </a:ext>
            </a:extLst>
          </p:cNvPr>
          <p:cNvSpPr txBox="1">
            <a:spLocks/>
          </p:cNvSpPr>
          <p:nvPr/>
        </p:nvSpPr>
        <p:spPr>
          <a:xfrm>
            <a:off x="-2" y="1440588"/>
            <a:ext cx="8867955" cy="1630504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54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Jornada de BIENVENIDA</a:t>
            </a:r>
          </a:p>
          <a:p>
            <a:pPr algn="ctr">
              <a:defRPr/>
            </a:pPr>
            <a:r>
              <a:rPr lang="es-ES" sz="36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+mj-lt"/>
                <a:ea typeface="+mj-ea"/>
                <a:cs typeface="+mj-cs"/>
              </a:rPr>
              <a:t>Campus de humanidades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51865343-1DFF-4729-8868-E1B89D17447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76928" y="4025005"/>
            <a:ext cx="6787986" cy="999578"/>
          </a:xfrm>
          <a:solidFill>
            <a:schemeClr val="tx2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ES" sz="48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Curso 2021/2022</a:t>
            </a:r>
          </a:p>
          <a:p>
            <a:pPr>
              <a:defRPr/>
            </a:pPr>
            <a:r>
              <a:rPr lang="es-ES" sz="54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defRPr/>
            </a:pPr>
            <a:r>
              <a:rPr lang="es-ES" sz="4000" b="1" dirty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00CC99"/>
                </a:solidFill>
                <a:latin typeface="+mj-lt"/>
                <a:ea typeface="+mj-ea"/>
                <a:cs typeface="+mj-cs"/>
              </a:rPr>
              <a:t>PRIMER SEMESTRE</a:t>
            </a:r>
          </a:p>
        </p:txBody>
      </p:sp>
      <p:pic>
        <p:nvPicPr>
          <p:cNvPr id="4100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175" y="228600"/>
            <a:ext cx="22606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42875"/>
            <a:ext cx="22891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26826" y="1831671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/>
            <a:r>
              <a:rPr lang="es-ES" altLang="es-ES" dirty="0"/>
              <a:t>Segundo semestre: del 31 de enero al 20 de mayo 2022</a:t>
            </a:r>
          </a:p>
          <a:p>
            <a:pPr eaLnBrk="1" hangingPunct="1"/>
            <a:endParaRPr lang="es-ES" altLang="es-ES" dirty="0"/>
          </a:p>
          <a:p>
            <a:pPr eaLnBrk="1" hangingPunct="1"/>
            <a:endParaRPr lang="es-ES" altLang="es-ES" b="1" dirty="0"/>
          </a:p>
          <a:p>
            <a:pPr eaLnBrk="1" hangingPunct="1"/>
            <a:r>
              <a:rPr lang="es-ES" altLang="es-ES" b="1" dirty="0"/>
              <a:t>PERIODO DE EVALUACIÓN </a:t>
            </a:r>
          </a:p>
          <a:p>
            <a:pPr eaLnBrk="1" hangingPunct="1"/>
            <a:r>
              <a:rPr lang="es-ES" altLang="es-ES" b="1" dirty="0"/>
              <a:t>	</a:t>
            </a:r>
            <a:r>
              <a:rPr lang="es-ES" altLang="es-ES" dirty="0"/>
              <a:t> </a:t>
            </a:r>
          </a:p>
          <a:p>
            <a:pPr eaLnBrk="1" hangingPunct="1"/>
            <a:r>
              <a:rPr lang="es-ES" altLang="es-ES" dirty="0"/>
              <a:t>CONVOCATORIA ORDINARIA</a:t>
            </a:r>
          </a:p>
          <a:p>
            <a:pPr eaLnBrk="1" hangingPunct="1"/>
            <a:endParaRPr lang="es-ES" altLang="es-ES" dirty="0"/>
          </a:p>
          <a:p>
            <a:pPr eaLnBrk="1" hangingPunct="1"/>
            <a:r>
              <a:rPr lang="es-ES" altLang="es-ES" dirty="0"/>
              <a:t>Del 25 de mayo al 14 de junio de 2022</a:t>
            </a:r>
          </a:p>
          <a:p>
            <a:pPr eaLnBrk="1" hangingPunct="1"/>
            <a:endParaRPr lang="es-ES" altLang="es-ES" dirty="0"/>
          </a:p>
          <a:p>
            <a:pPr eaLnBrk="1" hangingPunct="1"/>
            <a:endParaRPr lang="es-ES" altLang="es-ES" dirty="0"/>
          </a:p>
          <a:p>
            <a:pPr eaLnBrk="1" hangingPunct="1"/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1365433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>
                <a:ea typeface="MS PGothic" charset="-128"/>
              </a:rPr>
              <a:t>Exámenes</a:t>
            </a:r>
          </a:p>
        </p:txBody>
      </p:sp>
      <p:pic>
        <p:nvPicPr>
          <p:cNvPr id="25603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0" b="22643"/>
          <a:stretch>
            <a:fillRect/>
          </a:stretch>
        </p:blipFill>
        <p:spPr>
          <a:xfrm>
            <a:off x="1555750" y="1284288"/>
            <a:ext cx="6172200" cy="4662487"/>
          </a:xfrm>
        </p:spPr>
      </p:pic>
    </p:spTree>
    <p:extLst>
      <p:ext uri="{BB962C8B-B14F-4D97-AF65-F5344CB8AC3E}">
        <p14:creationId xmlns:p14="http://schemas.microsoft.com/office/powerpoint/2010/main" val="1862758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>
            <a:extLst>
              <a:ext uri="{FF2B5EF4-FFF2-40B4-BE49-F238E27FC236}">
                <a16:creationId xmlns:a16="http://schemas.microsoft.com/office/drawing/2014/main" id="{F9BEFDFC-8AE1-4AA2-BD25-CBCA78B0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254000"/>
            <a:ext cx="8229600" cy="719138"/>
          </a:xfrm>
          <a:solidFill>
            <a:schemeClr val="accent2">
              <a:lumMod val="40000"/>
              <a:lumOff val="60000"/>
            </a:schemeClr>
          </a:solidFill>
          <a:ln w="38100">
            <a:solidFill>
              <a:srgbClr val="000090"/>
            </a:solidFill>
          </a:ln>
        </p:spPr>
        <p:txBody>
          <a:bodyPr/>
          <a:lstStyle/>
          <a:p>
            <a:pPr>
              <a:defRPr/>
            </a:pPr>
            <a:r>
              <a:rPr lang="es-ES" b="1" dirty="0">
                <a:solidFill>
                  <a:srgbClr val="000090"/>
                </a:solidFill>
                <a:ea typeface="ＭＳ Ｐゴシック" charset="0"/>
              </a:rPr>
              <a:t>Criterios</a:t>
            </a:r>
          </a:p>
        </p:txBody>
      </p:sp>
      <p:graphicFrame>
        <p:nvGraphicFramePr>
          <p:cNvPr id="6" name="5 Diagrama">
            <a:extLst>
              <a:ext uri="{FF2B5EF4-FFF2-40B4-BE49-F238E27FC236}">
                <a16:creationId xmlns:a16="http://schemas.microsoft.com/office/drawing/2014/main" id="{4015FFFB-D4FE-4726-83A2-1F91C53C2603}"/>
              </a:ext>
            </a:extLst>
          </p:cNvPr>
          <p:cNvGraphicFramePr/>
          <p:nvPr/>
        </p:nvGraphicFramePr>
        <p:xfrm>
          <a:off x="1571496" y="1041400"/>
          <a:ext cx="6096000" cy="317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2" name="CuadroTexto 1"/>
          <p:cNvSpPr txBox="1">
            <a:spLocks noChangeArrowheads="1"/>
          </p:cNvSpPr>
          <p:nvPr/>
        </p:nvSpPr>
        <p:spPr bwMode="auto">
          <a:xfrm>
            <a:off x="1776413" y="4178300"/>
            <a:ext cx="5656262" cy="83026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>
                <a:solidFill>
                  <a:schemeClr val="tx1"/>
                </a:solidFill>
              </a:rPr>
              <a:t>Requisito</a:t>
            </a:r>
            <a:r>
              <a:rPr lang="es-ES" altLang="es-ES" sz="2400">
                <a:solidFill>
                  <a:schemeClr val="tx1"/>
                </a:solidFill>
              </a:rPr>
              <a:t>: asistencia como mínimo al </a:t>
            </a:r>
            <a:r>
              <a:rPr lang="es-ES" altLang="es-ES" sz="2400" b="1">
                <a:solidFill>
                  <a:schemeClr val="tx1"/>
                </a:solidFill>
              </a:rPr>
              <a:t>75% </a:t>
            </a:r>
            <a:r>
              <a:rPr lang="es-ES" altLang="es-ES" sz="2400">
                <a:solidFill>
                  <a:schemeClr val="tx1"/>
                </a:solidFill>
              </a:rPr>
              <a:t>de las clases</a:t>
            </a:r>
          </a:p>
        </p:txBody>
      </p:sp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800100" y="5257800"/>
            <a:ext cx="7683500" cy="1262063"/>
          </a:xfrm>
          <a:prstGeom prst="rect">
            <a:avLst/>
          </a:prstGeom>
          <a:solidFill>
            <a:srgbClr val="FFFFFF"/>
          </a:solidFill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>
                <a:solidFill>
                  <a:schemeClr val="tx1"/>
                </a:solidFill>
              </a:rPr>
              <a:t>Derecho a evaluación en la </a:t>
            </a:r>
            <a:r>
              <a:rPr lang="es-ES" altLang="es-ES" sz="2400" b="1" u="sng">
                <a:solidFill>
                  <a:schemeClr val="tx1"/>
                </a:solidFill>
              </a:rPr>
              <a:t>convocatoria ordinaria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ES" sz="2400" b="1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2400" b="1">
                <a:solidFill>
                  <a:schemeClr val="tx1"/>
                </a:solidFill>
              </a:rPr>
              <a:t>Acreditar al menos una asistencia del </a:t>
            </a:r>
            <a:r>
              <a:rPr lang="es-ES" altLang="es-ES" sz="2800" b="1">
                <a:solidFill>
                  <a:srgbClr val="800000"/>
                </a:solidFill>
              </a:rPr>
              <a:t>50%</a:t>
            </a:r>
            <a:endParaRPr lang="es-ES" altLang="es-ES" sz="2400" b="1">
              <a:solidFill>
                <a:srgbClr val="800000"/>
              </a:solidFill>
            </a:endParaRPr>
          </a:p>
        </p:txBody>
      </p:sp>
      <p:sp>
        <p:nvSpPr>
          <p:cNvPr id="3" name="Flecha abajo 2"/>
          <p:cNvSpPr>
            <a:spLocks noChangeArrowheads="1"/>
          </p:cNvSpPr>
          <p:nvPr/>
        </p:nvSpPr>
        <p:spPr bwMode="auto">
          <a:xfrm>
            <a:off x="4089400" y="5702300"/>
            <a:ext cx="4445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 algn="ctr" eaLnBrk="1" hangingPunct="1"/>
            <a:endParaRPr lang="es-ES" altLang="x-none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9742"/>
          </a:xfrm>
        </p:spPr>
        <p:txBody>
          <a:bodyPr/>
          <a:lstStyle/>
          <a:p>
            <a:r>
              <a:rPr lang="en-US"/>
              <a:t>Campus Virtual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76976"/>
            <a:ext cx="8015239" cy="50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52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0"/>
            <a:ext cx="6100763" cy="609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227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78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b="1">
                <a:solidFill>
                  <a:srgbClr val="FF0000"/>
                </a:solidFill>
                <a:ea typeface="MS PGothic" charset="-128"/>
              </a:rPr>
              <a:t>TEST DE ESPAÑOL</a:t>
            </a:r>
            <a:endParaRPr lang="en-US" altLang="es-ES">
              <a:ea typeface="MS PGothic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721E3-DEEF-41DC-A915-171C981B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s-ES_tradnl" dirty="0">
              <a:ea typeface="ＭＳ Ｐゴシック" charset="0"/>
            </a:endParaRPr>
          </a:p>
          <a:p>
            <a:pPr>
              <a:defRPr/>
            </a:pPr>
            <a:r>
              <a:rPr lang="es-ES_tradnl" dirty="0">
                <a:ea typeface="ＭＳ Ｐゴシック" charset="0"/>
              </a:rPr>
              <a:t>SE ENVIARÁ CORREO ELECTRÓNICO A LOS ESTUDIANTES</a:t>
            </a: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452813"/>
            <a:ext cx="41656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049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 noChangeArrowheads="1"/>
          </p:cNvSpPr>
          <p:nvPr>
            <p:ph type="title"/>
          </p:nvPr>
        </p:nvSpPr>
        <p:spPr>
          <a:xfrm>
            <a:off x="1260475" y="352425"/>
            <a:ext cx="8229600" cy="1143000"/>
          </a:xfrm>
        </p:spPr>
        <p:txBody>
          <a:bodyPr/>
          <a:lstStyle/>
          <a:p>
            <a:br>
              <a:rPr lang="es-ES" altLang="es-ES">
                <a:solidFill>
                  <a:srgbClr val="0A2793"/>
                </a:solidFill>
                <a:ea typeface="MS PGothic" charset="-128"/>
              </a:rPr>
            </a:br>
            <a:r>
              <a:rPr lang="es-ES" altLang="es-ES">
                <a:solidFill>
                  <a:srgbClr val="0A2793"/>
                </a:solidFill>
                <a:ea typeface="MS PGothic" charset="-128"/>
              </a:rPr>
              <a:t>Organigrama de la ULPGC (Movilidad)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426AE23C-1809-4C14-BD8B-0714E4C51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1001624"/>
              </p:ext>
            </p:extLst>
          </p:nvPr>
        </p:nvGraphicFramePr>
        <p:xfrm>
          <a:off x="1092200" y="1727200"/>
          <a:ext cx="76454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u="sng" dirty="0">
                <a:ea typeface="MS PGothic" charset="-128"/>
              </a:rPr>
              <a:t>FORMULARIOS DE DATOS PERSONALES</a:t>
            </a:r>
            <a:endParaRPr lang="en-US" altLang="es-ES" dirty="0">
              <a:ea typeface="MS PGothic" charset="-128"/>
            </a:endParaRP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altLang="es-ES" dirty="0">
                <a:ea typeface="MS PGothic" charset="-128"/>
              </a:rPr>
              <a:t>Es muy importante que los datos del coordinador de su universidad de origen sean correctos.</a:t>
            </a:r>
          </a:p>
          <a:p>
            <a:pPr algn="just"/>
            <a:r>
              <a:rPr lang="es-ES" altLang="es-ES" dirty="0">
                <a:ea typeface="MS PGothic" charset="-128"/>
              </a:rPr>
              <a:t>Los ‘</a:t>
            </a:r>
            <a:r>
              <a:rPr lang="es-ES" altLang="es-ES" dirty="0" err="1">
                <a:ea typeface="MS PGothic" charset="-128"/>
              </a:rPr>
              <a:t>Transcript</a:t>
            </a:r>
            <a:r>
              <a:rPr lang="es-ES" altLang="es-ES" dirty="0">
                <a:ea typeface="MS PGothic" charset="-128"/>
              </a:rPr>
              <a:t> of Records’ (TOR) se enviarán a la dirección del coordinador.</a:t>
            </a:r>
          </a:p>
          <a:p>
            <a:pPr algn="just"/>
            <a:r>
              <a:rPr lang="es-ES" altLang="es-ES" dirty="0">
                <a:ea typeface="MS PGothic" charset="-128"/>
              </a:rPr>
              <a:t> Si hubiera algún cambio en los datos de dicha persona, habrá que comunicarlo a la Oficina de Movilidad para actualizar los datos. </a:t>
            </a:r>
            <a:endParaRPr lang="es-ES_tradnl" altLang="es-ES" dirty="0">
              <a:ea typeface="MS PGothic" charset="-128"/>
            </a:endParaRPr>
          </a:p>
          <a:p>
            <a:endParaRPr lang="en-US" altLang="es-ES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u="sng">
                <a:ea typeface="MS PGothic" charset="-128"/>
              </a:rPr>
              <a:t>CERTIFICADOS DE LLEGADA Y DE SALIDA</a:t>
            </a:r>
            <a:endParaRPr lang="en-US" altLang="es-ES">
              <a:ea typeface="MS PGothic" charset="-128"/>
            </a:endParaRPr>
          </a:p>
        </p:txBody>
      </p:sp>
      <p:sp>
        <p:nvSpPr>
          <p:cNvPr id="1741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altLang="es-ES">
                <a:ea typeface="MS PGothic" charset="-128"/>
              </a:rPr>
              <a:t>Deberán tramitarse en la Oficina de Movilidad. </a:t>
            </a:r>
          </a:p>
          <a:p>
            <a:pPr algn="just"/>
            <a:r>
              <a:rPr lang="es-ES" altLang="es-ES">
                <a:ea typeface="MS PGothic" charset="-128"/>
              </a:rPr>
              <a:t>El Certificado de Llegada se entregará lo antes posible </a:t>
            </a:r>
          </a:p>
          <a:p>
            <a:pPr algn="just"/>
            <a:r>
              <a:rPr lang="es-ES" altLang="es-ES">
                <a:ea typeface="MS PGothic" charset="-128"/>
              </a:rPr>
              <a:t>El Certificado de Salida se deberá solicitar unos 15 días antes de la salida de Las Palmas de G.C. </a:t>
            </a:r>
            <a:endParaRPr lang="es-ES_tradnl" altLang="es-ES">
              <a:ea typeface="MS PGothic" charset="-128"/>
            </a:endParaRPr>
          </a:p>
          <a:p>
            <a:endParaRPr lang="en-US" altLang="es-ES">
              <a:ea typeface="MS PGothic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ea typeface="MS PGothic" charset="-128"/>
              </a:rPr>
              <a:t>TRANSPORTE</a:t>
            </a:r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s-ES">
                <a:ea typeface="MS PGothic" charset="-128"/>
              </a:rPr>
              <a:t>Si desean solicitar un certificado como estudiante Erasmus para acogerse a la bonificación en el transporte público (bus/guaguas) es necesario haber entregado previamente una copia del impreso de matrícula en la Oficina Técnica de Movilidad</a:t>
            </a:r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4597400"/>
            <a:ext cx="31750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49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ea typeface="MS PGothic" charset="-128"/>
              </a:rPr>
              <a:t>MATRÍCULA</a:t>
            </a:r>
          </a:p>
        </p:txBody>
      </p:sp>
      <p:sp>
        <p:nvSpPr>
          <p:cNvPr id="1536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>
                <a:ea typeface="MS PGothic" charset="-128"/>
              </a:rPr>
              <a:t>Cualquier cambio en las asignaturas de los OLA deberá ser comunicado a la Oficina de Movilidad para realizar una nueva matrícula. </a:t>
            </a:r>
          </a:p>
          <a:p>
            <a:r>
              <a:rPr lang="es-ES" altLang="es-ES" dirty="0">
                <a:ea typeface="MS PGothic" charset="-128"/>
              </a:rPr>
              <a:t>Es necesario estar matriculado de TODAS las asignaturas a cuyas clases el estudiante esté asistiendo. </a:t>
            </a:r>
          </a:p>
          <a:p>
            <a:endParaRPr lang="en-US" altLang="es-ES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>
                <a:ea typeface="MS PGothic" charset="-128"/>
              </a:rPr>
              <a:t>MATRÍCULA</a:t>
            </a: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>
                <a:ea typeface="MS PGothic" charset="-128"/>
              </a:rPr>
              <a:t>El alumno debe cursar un mínimo del </a:t>
            </a:r>
            <a:r>
              <a:rPr lang="es-ES" altLang="es-ES" b="1">
                <a:ea typeface="MS PGothic" charset="-128"/>
              </a:rPr>
              <a:t>60%</a:t>
            </a:r>
            <a:r>
              <a:rPr lang="es-ES" altLang="es-ES">
                <a:ea typeface="MS PGothic" charset="-128"/>
              </a:rPr>
              <a:t> de asignaturas de la Facultad por la que ingresa en la ULPGC (el otro 40% puede tratarse de asignaturas de otras Facultades de la ULPGC).</a:t>
            </a:r>
            <a:endParaRPr lang="es-ES_tradnl" altLang="es-ES">
              <a:ea typeface="MS PGothic" charset="-128"/>
            </a:endParaRPr>
          </a:p>
          <a:p>
            <a:endParaRPr lang="en-US" altLang="es-ES">
              <a:ea typeface="MS PGothic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 noChangeArrowheads="1"/>
          </p:cNvSpPr>
          <p:nvPr>
            <p:ph type="ctrTitle"/>
          </p:nvPr>
        </p:nvSpPr>
        <p:spPr>
          <a:xfrm>
            <a:off x="685800" y="1477963"/>
            <a:ext cx="7772400" cy="2122487"/>
          </a:xfrm>
        </p:spPr>
        <p:txBody>
          <a:bodyPr/>
          <a:lstStyle/>
          <a:p>
            <a:br>
              <a:rPr lang="es-ES_tradnl" altLang="es-ES" sz="3200" dirty="0">
                <a:ea typeface="MS PGothic" charset="-128"/>
              </a:rPr>
            </a:br>
            <a:r>
              <a:rPr lang="es-ES_tradnl" altLang="es-ES" sz="3200" dirty="0">
                <a:ea typeface="MS PGothic" charset="-128"/>
              </a:rPr>
              <a:t>Los estudiantes, una vez matriculados, tendrán un correo @</a:t>
            </a:r>
            <a:r>
              <a:rPr lang="es-ES_tradnl" altLang="es-ES" sz="3200" dirty="0" err="1">
                <a:ea typeface="MS PGothic" charset="-128"/>
              </a:rPr>
              <a:t>alu.ulpgc.es</a:t>
            </a:r>
            <a:br>
              <a:rPr lang="es-ES_tradnl" altLang="es-ES" sz="3200" dirty="0">
                <a:ea typeface="MS PGothic" charset="-128"/>
              </a:rPr>
            </a:br>
            <a:r>
              <a:rPr lang="es-ES_tradnl" altLang="es-ES" sz="3200" dirty="0" err="1">
                <a:ea typeface="MS PGothic" charset="-128"/>
              </a:rPr>
              <a:t>nombre@alu.ulpgc.es</a:t>
            </a:r>
            <a:br>
              <a:rPr lang="es-ES_tradnl" altLang="es-ES" sz="3200" dirty="0">
                <a:ea typeface="MS PGothic" charset="-128"/>
              </a:rPr>
            </a:br>
            <a:br>
              <a:rPr lang="es-ES" altLang="es-ES" dirty="0">
                <a:ea typeface="MS PGothic" charset="-128"/>
              </a:rPr>
            </a:br>
            <a:r>
              <a:rPr lang="es-ES_tradnl" altLang="es-ES" sz="3200" dirty="0">
                <a:ea typeface="MS PGothic" charset="-128"/>
              </a:rPr>
              <a:t>Hay que usarlo para comunicaciones con el profesorado y envío del </a:t>
            </a:r>
            <a:r>
              <a:rPr lang="es-ES_tradnl" altLang="es-ES" sz="3200" i="1" dirty="0" err="1">
                <a:ea typeface="MS PGothic" charset="-128"/>
              </a:rPr>
              <a:t>transcript</a:t>
            </a:r>
            <a:r>
              <a:rPr lang="es-ES_tradnl" altLang="es-ES" sz="3200" i="1" dirty="0">
                <a:ea typeface="MS PGothic" charset="-128"/>
              </a:rPr>
              <a:t> of records </a:t>
            </a:r>
            <a:r>
              <a:rPr lang="es-ES_tradnl" altLang="es-ES" sz="3200" dirty="0">
                <a:ea typeface="MS PGothic" charset="-128"/>
              </a:rPr>
              <a:t>al final de la estancia</a:t>
            </a:r>
            <a:endParaRPr lang="es-ES" altLang="es-ES" sz="3200" dirty="0">
              <a:ea typeface="MS PGothic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74638"/>
            <a:ext cx="2339975" cy="2047875"/>
          </a:xfrm>
        </p:spPr>
        <p:txBody>
          <a:bodyPr/>
          <a:lstStyle/>
          <a:p>
            <a:pPr eaLnBrk="1" hangingPunct="1"/>
            <a:r>
              <a:rPr lang="en-GB" altLang="es-ES" sz="4000">
                <a:ea typeface="MS PGothic" charset="-128"/>
              </a:rPr>
              <a:t>                              </a:t>
            </a:r>
            <a:r>
              <a:rPr lang="en-GB" altLang="es-ES" sz="3200">
                <a:ea typeface="MS PGothic" charset="-128"/>
              </a:rPr>
              <a:t>Calendario</a:t>
            </a:r>
            <a:br>
              <a:rPr lang="en-GB" altLang="es-ES" sz="3200">
                <a:ea typeface="MS PGothic" charset="-128"/>
              </a:rPr>
            </a:br>
            <a:r>
              <a:rPr lang="en-GB" altLang="es-ES" sz="3200">
                <a:ea typeface="MS PGothic" charset="-128"/>
              </a:rPr>
              <a:t> Oficial</a:t>
            </a:r>
            <a:endParaRPr lang="en-US" altLang="es-ES" sz="3200">
              <a:ea typeface="MS PGothic" charset="-128"/>
            </a:endParaRPr>
          </a:p>
        </p:txBody>
      </p:sp>
      <p:sp>
        <p:nvSpPr>
          <p:cNvPr id="7171" name="4 Rectángulo"/>
          <p:cNvSpPr>
            <a:spLocks noChangeArrowheads="1"/>
          </p:cNvSpPr>
          <p:nvPr/>
        </p:nvSpPr>
        <p:spPr bwMode="auto">
          <a:xfrm>
            <a:off x="3217186" y="274638"/>
            <a:ext cx="5776912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>
                <a:solidFill>
                  <a:schemeClr val="tx1"/>
                </a:solidFill>
              </a:rPr>
              <a:t>COMIENZO DE LAS CLASES</a:t>
            </a:r>
            <a:r>
              <a:rPr lang="es-ES" altLang="es-ES" sz="18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800" dirty="0">
                <a:solidFill>
                  <a:schemeClr val="tx1"/>
                </a:solidFill>
              </a:rPr>
              <a:t>Primer </a:t>
            </a:r>
            <a:r>
              <a:rPr lang="en-US" altLang="es-ES" sz="1800" dirty="0" err="1">
                <a:solidFill>
                  <a:schemeClr val="tx1"/>
                </a:solidFill>
              </a:rPr>
              <a:t>semestre</a:t>
            </a:r>
            <a:r>
              <a:rPr lang="en-US" altLang="es-ES" sz="1800" dirty="0">
                <a:solidFill>
                  <a:schemeClr val="tx1"/>
                </a:solidFill>
              </a:rPr>
              <a:t> </a:t>
            </a:r>
            <a:r>
              <a:rPr lang="en-US" altLang="es-ES" sz="1800">
                <a:solidFill>
                  <a:schemeClr val="tx1"/>
                </a:solidFill>
              </a:rPr>
              <a:t>: del 13 </a:t>
            </a:r>
            <a:r>
              <a:rPr lang="en-US" altLang="es-ES" sz="1800" dirty="0">
                <a:solidFill>
                  <a:schemeClr val="tx1"/>
                </a:solidFill>
              </a:rPr>
              <a:t>de </a:t>
            </a:r>
            <a:r>
              <a:rPr lang="en-US" altLang="es-ES" sz="1800" dirty="0" err="1">
                <a:solidFill>
                  <a:schemeClr val="tx1"/>
                </a:solidFill>
              </a:rPr>
              <a:t>septiembre</a:t>
            </a:r>
            <a:r>
              <a:rPr lang="en-US" altLang="es-ES" sz="1800" dirty="0">
                <a:solidFill>
                  <a:schemeClr val="tx1"/>
                </a:solidFill>
              </a:rPr>
              <a:t> 2021 al 23 de </a:t>
            </a:r>
            <a:r>
              <a:rPr lang="en-US" altLang="es-ES" sz="1800" dirty="0" err="1">
                <a:solidFill>
                  <a:schemeClr val="tx1"/>
                </a:solidFill>
              </a:rPr>
              <a:t>diciembre</a:t>
            </a:r>
            <a:r>
              <a:rPr lang="en-US" altLang="es-ES" sz="1800" dirty="0">
                <a:solidFill>
                  <a:schemeClr val="tx1"/>
                </a:solidFill>
              </a:rPr>
              <a:t> 2022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ES" sz="1800" dirty="0" err="1">
                <a:solidFill>
                  <a:schemeClr val="tx1"/>
                </a:solidFill>
              </a:rPr>
              <a:t>Vacaciones</a:t>
            </a:r>
            <a:r>
              <a:rPr lang="en-US" altLang="es-ES" sz="1800" dirty="0">
                <a:solidFill>
                  <a:schemeClr val="tx1"/>
                </a:solidFill>
              </a:rPr>
              <a:t> de Navidad:  23 </a:t>
            </a:r>
            <a:r>
              <a:rPr lang="en-US" altLang="es-ES" sz="1800" dirty="0" err="1">
                <a:solidFill>
                  <a:schemeClr val="tx1"/>
                </a:solidFill>
              </a:rPr>
              <a:t>diciembre</a:t>
            </a:r>
            <a:r>
              <a:rPr lang="en-US" altLang="es-ES" sz="1800" dirty="0">
                <a:solidFill>
                  <a:schemeClr val="tx1"/>
                </a:solidFill>
              </a:rPr>
              <a:t> 2021 al 6 de </a:t>
            </a:r>
            <a:r>
              <a:rPr lang="en-US" altLang="es-ES" sz="1800" dirty="0" err="1">
                <a:solidFill>
                  <a:schemeClr val="tx1"/>
                </a:solidFill>
              </a:rPr>
              <a:t>enero</a:t>
            </a:r>
            <a:r>
              <a:rPr lang="en-US" altLang="es-ES" sz="1800" dirty="0">
                <a:solidFill>
                  <a:schemeClr val="tx1"/>
                </a:solidFill>
              </a:rPr>
              <a:t> 2022 </a:t>
            </a: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b="1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>
                <a:solidFill>
                  <a:schemeClr val="tx1"/>
                </a:solidFill>
              </a:rPr>
              <a:t>PERIODO DE EVALUACIÓN (SEMESTRE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b="1" dirty="0">
                <a:solidFill>
                  <a:schemeClr val="tx1"/>
                </a:solidFill>
              </a:rPr>
              <a:t>	</a:t>
            </a:r>
            <a:r>
              <a:rPr lang="es-ES" altLang="es-ES" sz="18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CONVOCATORIA ORDINARIA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Del 12 de enero al 28 de enero de 2022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CONVOCATORIA EXTRAORDINARIA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Del 21 de junio al 15 de julio de 2022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ES" sz="18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172" name="5 Rectángulo"/>
          <p:cNvSpPr>
            <a:spLocks noChangeArrowheads="1"/>
          </p:cNvSpPr>
          <p:nvPr/>
        </p:nvSpPr>
        <p:spPr bwMode="auto">
          <a:xfrm>
            <a:off x="2732088" y="3748088"/>
            <a:ext cx="5095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0000"/>
                </a:solidFill>
                <a:latin typeface="Arial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00"/>
                </a:solidFill>
                <a:latin typeface="Arial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00"/>
                </a:solidFill>
                <a:latin typeface="Arial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Arial" charset="0"/>
                <a:ea typeface="MS PGothic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b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es-ES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490</Words>
  <Application>Microsoft Macintosh PowerPoint</Application>
  <PresentationFormat>Presentación en pantalla (4:3)</PresentationFormat>
  <Paragraphs>75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Arial</vt:lpstr>
      <vt:lpstr>Default Design</vt:lpstr>
      <vt:lpstr>Presentación de PowerPoint</vt:lpstr>
      <vt:lpstr> Organigrama de la ULPGC (Movilidad)</vt:lpstr>
      <vt:lpstr>FORMULARIOS DE DATOS PERSONALES</vt:lpstr>
      <vt:lpstr>CERTIFICADOS DE LLEGADA Y DE SALIDA</vt:lpstr>
      <vt:lpstr>TRANSPORTE</vt:lpstr>
      <vt:lpstr>MATRÍCULA</vt:lpstr>
      <vt:lpstr>MATRÍCULA</vt:lpstr>
      <vt:lpstr> Los estudiantes, una vez matriculados, tendrán un correo @alu.ulpgc.es nombre@alu.ulpgc.es  Hay que usarlo para comunicaciones con el profesorado y envío del transcript of records al final de la estancia</vt:lpstr>
      <vt:lpstr>                              Calendario  Oficial</vt:lpstr>
      <vt:lpstr>Presentación de PowerPoint</vt:lpstr>
      <vt:lpstr>Exámenes</vt:lpstr>
      <vt:lpstr>Criterios</vt:lpstr>
      <vt:lpstr>Campus Virtual</vt:lpstr>
      <vt:lpstr>Presentación de PowerPoint</vt:lpstr>
      <vt:lpstr>Presentación de PowerPoint</vt:lpstr>
      <vt:lpstr>TEST DE ESPAÑOL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PowerPoint Template</dc:title>
  <dc:creator>Presentation Magazine</dc:creator>
  <cp:lastModifiedBy>Gina Louise Oxbrow</cp:lastModifiedBy>
  <cp:revision>158</cp:revision>
  <cp:lastPrinted>2021-09-09T14:56:31Z</cp:lastPrinted>
  <dcterms:created xsi:type="dcterms:W3CDTF">2009-11-03T13:35:13Z</dcterms:created>
  <dcterms:modified xsi:type="dcterms:W3CDTF">2021-09-10T10:21:26Z</dcterms:modified>
</cp:coreProperties>
</file>