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7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35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05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239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37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3847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773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652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5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44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87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379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5080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91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64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0969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79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4FF3D-6AB2-42DE-B627-97C82905764A}" type="datetimeFigureOut">
              <a:rPr lang="es-ES" smtClean="0"/>
              <a:t>17/03/2024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183982-07C0-47A5-A9D8-1E34D8AC1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51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  <p:sldLayoutId id="2147484259" r:id="rId12"/>
    <p:sldLayoutId id="2147484260" r:id="rId13"/>
    <p:sldLayoutId id="2147484261" r:id="rId14"/>
    <p:sldLayoutId id="2147484262" r:id="rId15"/>
    <p:sldLayoutId id="21474842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8640" y="294697"/>
            <a:ext cx="10780776" cy="654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Salón de Actos</a:t>
            </a: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10.00-10.15: Recepción</a:t>
            </a: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67460" lvl="1" indent="-810260" algn="just">
              <a:lnSpc>
                <a:spcPct val="107000"/>
              </a:lnSpc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12.30-13.00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Aprende a improvisar versos </a:t>
            </a: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ES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Patio de Humanidades (junto a edificio anexo)</a:t>
            </a: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10.15-12.30</a:t>
            </a: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Taller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español de Canarias</a:t>
            </a: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Taller presentación de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lengua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 chinas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Juegos tradicionales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chinos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Taller de francés: Aprende a jugar a la petanca como </a:t>
            </a:r>
            <a:r>
              <a:rPr lang="es-E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Dua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Lipa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T-</a:t>
            </a:r>
            <a:r>
              <a:rPr lang="es-E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shirt</a:t>
            </a: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slogan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ES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Seminario de </a:t>
            </a: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Geografía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(edificio anexo</a:t>
            </a: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lvl="2">
              <a:lnSpc>
                <a:spcPct val="107000"/>
              </a:lnSpc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10.15-12.30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Posteando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desde la Antigua Roma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ES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Tercer Ciclo de Geografía e Historia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(edificio anexo</a:t>
            </a: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lvl="2">
              <a:lnSpc>
                <a:spcPct val="107000"/>
              </a:lnSpc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10.15-11.00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English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vowels: the power of contrast</a:t>
            </a:r>
          </a:p>
          <a:p>
            <a:pPr>
              <a:lnSpc>
                <a:spcPct val="107000"/>
              </a:lnSpc>
            </a:pPr>
            <a:endParaRPr lang="es-ES" sz="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Grados (edificio anexo)</a:t>
            </a:r>
          </a:p>
          <a:p>
            <a:pPr marL="457200" lvl="2">
              <a:lnSpc>
                <a:spcPct val="107000"/>
              </a:lnSpc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10.15-12.30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Aplicaciones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informáticas para la lengua y la literatura</a:t>
            </a:r>
          </a:p>
          <a:p>
            <a:pPr lvl="1">
              <a:lnSpc>
                <a:spcPct val="107000"/>
              </a:lnSpc>
            </a:pPr>
            <a:endParaRPr lang="es-E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401397" y="175492"/>
            <a:ext cx="3596640" cy="1677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II JORNADA FILOLÓGICA</a:t>
            </a:r>
          </a:p>
          <a:p>
            <a:pPr algn="ctr"/>
            <a:endParaRPr lang="es-ES" sz="1100" b="1" dirty="0"/>
          </a:p>
          <a:p>
            <a:pPr algn="ctr"/>
            <a:r>
              <a:rPr lang="es-ES" sz="2200" b="1" dirty="0" smtClean="0"/>
              <a:t>19 de marzo de 2024</a:t>
            </a:r>
          </a:p>
          <a:p>
            <a:pPr algn="ctr"/>
            <a:endParaRPr lang="es-ES" sz="2200" b="1" dirty="0"/>
          </a:p>
        </p:txBody>
      </p:sp>
      <p:pic>
        <p:nvPicPr>
          <p:cNvPr id="5" name="Imagen 4" descr="https://www.ulpgc.es/sites/default/files/ArchivosULPGC/identidad-corporativa/NuevoLogo/fil_hc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136" y="5301673"/>
            <a:ext cx="4654296" cy="16690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07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109</Words>
  <Application>Microsoft Office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Trebuchet MS</vt:lpstr>
      <vt:lpstr>Wingdings 3</vt:lpstr>
      <vt:lpstr>Faceta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 FILOLÓGICA</dc:title>
  <dc:creator>Decanato Facultad de Filología</dc:creator>
  <cp:lastModifiedBy>Decanato Facultad de Filología</cp:lastModifiedBy>
  <cp:revision>7</cp:revision>
  <dcterms:created xsi:type="dcterms:W3CDTF">2023-04-12T23:01:39Z</dcterms:created>
  <dcterms:modified xsi:type="dcterms:W3CDTF">2024-03-17T15:34:02Z</dcterms:modified>
</cp:coreProperties>
</file>